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4.xml" ContentType="application/vnd.openxmlformats-officedocument.them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5.xml" ContentType="application/vnd.openxmlformats-officedocument.them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53" r:id="rId5"/>
    <p:sldMasterId id="2147484035" r:id="rId6"/>
    <p:sldMasterId id="2147484050" r:id="rId7"/>
    <p:sldMasterId id="2147484082" r:id="rId8"/>
  </p:sldMasterIdLst>
  <p:notesMasterIdLst>
    <p:notesMasterId r:id="rId11"/>
  </p:notesMasterIdLst>
  <p:sldIdLst>
    <p:sldId id="335" r:id="rId9"/>
    <p:sldId id="459" r:id="rId10"/>
  </p:sldIdLst>
  <p:sldSz cx="12192000" cy="6858000"/>
  <p:notesSz cx="6858000" cy="9144000"/>
  <p:custDataLst>
    <p:tags r:id="rId12"/>
  </p:custData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4A0E57BC-7EC6-48ED-BEF0-F96847B73D25}">
          <p14:sldIdLst>
            <p14:sldId id="335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BF97"/>
    <a:srgbClr val="FFFFFF"/>
    <a:srgbClr val="FFFF00"/>
    <a:srgbClr val="EAEADE"/>
    <a:srgbClr val="7EFF45"/>
    <a:srgbClr val="15BF45"/>
    <a:srgbClr val="D9D9D9"/>
    <a:srgbClr val="004C14"/>
    <a:srgbClr val="000000"/>
    <a:srgbClr val="014B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E0E8F-3317-4FCD-A7C8-A56C10AA5782}" type="datetimeFigureOut">
              <a:rPr lang="es-CL" smtClean="0"/>
              <a:t>02-09-2024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5EFB1-9FBD-4CAE-94C8-C2B5B1E1E82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486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100">
                <a:effectLst/>
                <a:latin typeface="Calibri" panose="020F0502020204030204" pitchFamily="34" charset="0"/>
              </a:rPr>
              <a:t>Analisis realizado junto a finanzas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s-MX" sz="1100">
                <a:effectLst/>
                <a:latin typeface="Calibri" panose="020F0502020204030204" pitchFamily="34" charset="0"/>
              </a:rPr>
              <a:t> 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1100">
                <a:effectLst/>
                <a:latin typeface="Calibri" panose="020F0502020204030204" pitchFamily="34" charset="0"/>
              </a:rPr>
              <a:t>Supuestos: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MX" sz="1100" err="1">
                <a:effectLst/>
                <a:latin typeface="Calibri" panose="020F0502020204030204" pitchFamily="34" charset="0"/>
              </a:rPr>
              <a:t>N°</a:t>
            </a:r>
            <a:r>
              <a:rPr lang="es-MX" sz="1100">
                <a:effectLst/>
                <a:latin typeface="Calibri" panose="020F0502020204030204" pitchFamily="34" charset="0"/>
              </a:rPr>
              <a:t> Personas 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MX" sz="1100">
                <a:effectLst/>
                <a:latin typeface="Calibri" panose="020F0502020204030204" pitchFamily="34" charset="0"/>
              </a:rPr>
              <a:t>Promedio de casos diarios </a:t>
            </a:r>
          </a:p>
          <a:p>
            <a:pPr marL="742950" lvl="1" indent="-285750" rtl="0" fontAlgn="ctr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s-MX" sz="1100">
                <a:effectLst/>
                <a:latin typeface="Calibri" panose="020F0502020204030204" pitchFamily="34" charset="0"/>
              </a:rPr>
              <a:t>Enero y febrero vacaciones productividad </a:t>
            </a:r>
          </a:p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5EFB1-9FBD-4CAE-94C8-C2B5B1E1E828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782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.xml"/><Relationship Id="rId4" Type="http://schemas.openxmlformats.org/officeDocument/2006/relationships/image" Target="../media/image42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8.xml"/><Relationship Id="rId4" Type="http://schemas.openxmlformats.org/officeDocument/2006/relationships/image" Target="../media/image17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0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0.xml"/><Relationship Id="rId4" Type="http://schemas.openxmlformats.org/officeDocument/2006/relationships/image" Target="../media/image20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1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3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2.xml"/><Relationship Id="rId4" Type="http://schemas.openxmlformats.org/officeDocument/2006/relationships/image" Target="../media/image42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3.xml"/><Relationship Id="rId4" Type="http://schemas.openxmlformats.org/officeDocument/2006/relationships/image" Target="../media/image42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microsoft.com/office/2007/relationships/hdphoto" Target="../media/hdphoto1.wdp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48.pn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74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49.jpe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75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50.jpeg"/><Relationship Id="rId5" Type="http://schemas.openxmlformats.org/officeDocument/2006/relationships/image" Target="../media/image34.emf"/><Relationship Id="rId4" Type="http://schemas.openxmlformats.org/officeDocument/2006/relationships/oleObject" Target="../embeddings/oleObject76.bin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5" Type="http://schemas.openxmlformats.org/officeDocument/2006/relationships/image" Target="../media/image51.emf"/><Relationship Id="rId4" Type="http://schemas.openxmlformats.org/officeDocument/2006/relationships/oleObject" Target="../embeddings/oleObject77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microsoft.com/office/2007/relationships/hdphoto" Target="../media/hdphoto2.wdp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53.png"/><Relationship Id="rId5" Type="http://schemas.openxmlformats.org/officeDocument/2006/relationships/image" Target="../media/image52.emf"/><Relationship Id="rId4" Type="http://schemas.openxmlformats.org/officeDocument/2006/relationships/oleObject" Target="../embeddings/oleObject78.bin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55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54.jpeg"/><Relationship Id="rId5" Type="http://schemas.openxmlformats.org/officeDocument/2006/relationships/image" Target="../media/image52.emf"/><Relationship Id="rId10" Type="http://schemas.openxmlformats.org/officeDocument/2006/relationships/image" Target="../media/image58.jpeg"/><Relationship Id="rId4" Type="http://schemas.openxmlformats.org/officeDocument/2006/relationships/oleObject" Target="../embeddings/oleObject79.bin"/><Relationship Id="rId9" Type="http://schemas.openxmlformats.org/officeDocument/2006/relationships/image" Target="../media/image57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80.bin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81.bin"/><Relationship Id="rId4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82.bin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83.bin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61.jpeg"/><Relationship Id="rId5" Type="http://schemas.openxmlformats.org/officeDocument/2006/relationships/image" Target="../media/image51.emf"/><Relationship Id="rId4" Type="http://schemas.openxmlformats.org/officeDocument/2006/relationships/oleObject" Target="../embeddings/oleObject84.bin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5.xml"/><Relationship Id="rId4" Type="http://schemas.openxmlformats.org/officeDocument/2006/relationships/image" Target="../media/image42.emf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6.xml"/><Relationship Id="rId4" Type="http://schemas.openxmlformats.org/officeDocument/2006/relationships/image" Target="../media/image42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7.xml"/><Relationship Id="rId4" Type="http://schemas.openxmlformats.org/officeDocument/2006/relationships/image" Target="../media/image42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8.xml"/><Relationship Id="rId4" Type="http://schemas.openxmlformats.org/officeDocument/2006/relationships/image" Target="../media/image42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19.xml"/><Relationship Id="rId4" Type="http://schemas.openxmlformats.org/officeDocument/2006/relationships/image" Target="../media/image42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0.xml"/><Relationship Id="rId4" Type="http://schemas.openxmlformats.org/officeDocument/2006/relationships/image" Target="../media/image42.emf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1.xml"/><Relationship Id="rId4" Type="http://schemas.openxmlformats.org/officeDocument/2006/relationships/image" Target="../media/image42.emf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2.xml"/><Relationship Id="rId4" Type="http://schemas.openxmlformats.org/officeDocument/2006/relationships/image" Target="../media/image42.emf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3.xml"/><Relationship Id="rId4" Type="http://schemas.openxmlformats.org/officeDocument/2006/relationships/image" Target="../media/image42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4.xml"/><Relationship Id="rId4" Type="http://schemas.openxmlformats.org/officeDocument/2006/relationships/image" Target="../media/image42.emf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5.xml"/><Relationship Id="rId4" Type="http://schemas.openxmlformats.org/officeDocument/2006/relationships/image" Target="../media/image1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14.emf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0.emf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3.emf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8.xml"/><Relationship Id="rId4" Type="http://schemas.openxmlformats.org/officeDocument/2006/relationships/image" Target="../media/image42.emf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29.xml"/><Relationship Id="rId4" Type="http://schemas.openxmlformats.org/officeDocument/2006/relationships/image" Target="../media/image42.emf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30.xml"/><Relationship Id="rId4" Type="http://schemas.openxmlformats.org/officeDocument/2006/relationships/image" Target="../media/image15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7.png"/><Relationship Id="rId4" Type="http://schemas.openxmlformats.org/officeDocument/2006/relationships/image" Target="../media/image1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image" Target="../media/image1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7.png"/><Relationship Id="rId4" Type="http://schemas.openxmlformats.org/officeDocument/2006/relationships/image" Target="../media/image16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5" Type="http://schemas.openxmlformats.org/officeDocument/2006/relationships/image" Target="../media/image7.png"/><Relationship Id="rId4" Type="http://schemas.openxmlformats.org/officeDocument/2006/relationships/image" Target="../media/image17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5" Type="http://schemas.openxmlformats.org/officeDocument/2006/relationships/image" Target="../media/image7.png"/><Relationship Id="rId4" Type="http://schemas.openxmlformats.org/officeDocument/2006/relationships/image" Target="../media/image20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7.png"/><Relationship Id="rId4" Type="http://schemas.openxmlformats.org/officeDocument/2006/relationships/image" Target="../media/image2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5" Type="http://schemas.openxmlformats.org/officeDocument/2006/relationships/image" Target="../media/image7.png"/><Relationship Id="rId4" Type="http://schemas.openxmlformats.org/officeDocument/2006/relationships/image" Target="../media/image2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5" Type="http://schemas.openxmlformats.org/officeDocument/2006/relationships/image" Target="../media/image7.png"/><Relationship Id="rId4" Type="http://schemas.openxmlformats.org/officeDocument/2006/relationships/image" Target="../media/image2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5" Type="http://schemas.openxmlformats.org/officeDocument/2006/relationships/image" Target="../media/image7.png"/><Relationship Id="rId4" Type="http://schemas.openxmlformats.org/officeDocument/2006/relationships/image" Target="../media/image2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6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7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7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2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29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4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Relationship Id="rId4" Type="http://schemas.openxmlformats.org/officeDocument/2006/relationships/image" Target="../media/image1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33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35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.emf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38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4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0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5" Type="http://schemas.openxmlformats.org/officeDocument/2006/relationships/image" Target="../media/image7.png"/><Relationship Id="rId4" Type="http://schemas.openxmlformats.org/officeDocument/2006/relationships/image" Target="../media/image14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Relationship Id="rId4" Type="http://schemas.openxmlformats.org/officeDocument/2006/relationships/image" Target="../media/image7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Relationship Id="rId5" Type="http://schemas.openxmlformats.org/officeDocument/2006/relationships/image" Target="../media/image7.png"/><Relationship Id="rId4" Type="http://schemas.openxmlformats.org/officeDocument/2006/relationships/image" Target="../media/image14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5" Type="http://schemas.openxmlformats.org/officeDocument/2006/relationships/image" Target="../media/image7.png"/><Relationship Id="rId4" Type="http://schemas.openxmlformats.org/officeDocument/2006/relationships/image" Target="../media/image21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5" Type="http://schemas.openxmlformats.org/officeDocument/2006/relationships/image" Target="../media/image7.png"/><Relationship Id="rId4" Type="http://schemas.openxmlformats.org/officeDocument/2006/relationships/image" Target="../media/image1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Relationship Id="rId5" Type="http://schemas.openxmlformats.org/officeDocument/2006/relationships/image" Target="../media/image7.png"/><Relationship Id="rId4" Type="http://schemas.openxmlformats.org/officeDocument/2006/relationships/image" Target="../media/image15.emf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Relationship Id="rId5" Type="http://schemas.openxmlformats.org/officeDocument/2006/relationships/image" Target="../media/image7.png"/><Relationship Id="rId4" Type="http://schemas.openxmlformats.org/officeDocument/2006/relationships/image" Target="../media/image17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5" Type="http://schemas.openxmlformats.org/officeDocument/2006/relationships/image" Target="../media/image7.png"/><Relationship Id="rId4" Type="http://schemas.openxmlformats.org/officeDocument/2006/relationships/image" Target="../media/image17.emf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Relationship Id="rId5" Type="http://schemas.openxmlformats.org/officeDocument/2006/relationships/image" Target="../media/image7.png"/><Relationship Id="rId4" Type="http://schemas.openxmlformats.org/officeDocument/2006/relationships/image" Target="../media/image20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Relationship Id="rId5" Type="http://schemas.openxmlformats.org/officeDocument/2006/relationships/image" Target="../media/image7.png"/><Relationship Id="rId4" Type="http://schemas.openxmlformats.org/officeDocument/2006/relationships/image" Target="../media/image23.emf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Relationship Id="rId4" Type="http://schemas.openxmlformats.org/officeDocument/2006/relationships/image" Target="../media/image7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4" Type="http://schemas.openxmlformats.org/officeDocument/2006/relationships/image" Target="../media/image27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Relationship Id="rId4" Type="http://schemas.openxmlformats.org/officeDocument/2006/relationships/image" Target="../media/image28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.xml"/><Relationship Id="rId4" Type="http://schemas.openxmlformats.org/officeDocument/2006/relationships/image" Target="../media/image29.emf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7.png"/><Relationship Id="rId4" Type="http://schemas.openxmlformats.org/officeDocument/2006/relationships/image" Target="../media/image13.emf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8.xml"/><Relationship Id="rId4" Type="http://schemas.openxmlformats.org/officeDocument/2006/relationships/image" Target="../media/image7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.xml"/><Relationship Id="rId4" Type="http://schemas.openxmlformats.org/officeDocument/2006/relationships/image" Target="../media/image42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.xml"/><Relationship Id="rId4" Type="http://schemas.openxmlformats.org/officeDocument/2006/relationships/image" Target="../media/image42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.xml"/><Relationship Id="rId4" Type="http://schemas.openxmlformats.org/officeDocument/2006/relationships/image" Target="../media/image42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.xml"/><Relationship Id="rId4" Type="http://schemas.openxmlformats.org/officeDocument/2006/relationships/image" Target="../media/image42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.xml"/><Relationship Id="rId4" Type="http://schemas.openxmlformats.org/officeDocument/2006/relationships/image" Target="../media/image42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.xml"/><Relationship Id="rId4" Type="http://schemas.openxmlformats.org/officeDocument/2006/relationships/image" Target="../media/image42.emf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.xml"/><Relationship Id="rId4" Type="http://schemas.openxmlformats.org/officeDocument/2006/relationships/image" Target="../media/image4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ortada sim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D59D1EF-1CFD-7CE4-757B-902A48A9D3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56" y="1909263"/>
            <a:ext cx="3039474" cy="3039474"/>
          </a:xfrm>
          <a:prstGeom prst="rect">
            <a:avLst/>
          </a:prstGeom>
        </p:spPr>
      </p:pic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7772400" imgH="10058400" progId="TCLayout.ActiveDocument.1">
                  <p:embed/>
                </p:oleObj>
              </mc:Choice>
              <mc:Fallback>
                <p:oleObj name="Diapositiva de think-cell" r:id="rId4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5410" y="4156700"/>
            <a:ext cx="532000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15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4259" y="2617148"/>
            <a:ext cx="5361957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presentación Máximo 3 líneas Arial </a:t>
            </a:r>
            <a:r>
              <a:rPr lang="es-ES" err="1"/>
              <a:t>bold</a:t>
            </a:r>
            <a:r>
              <a:rPr lang="es-ES"/>
              <a:t>- 30 puntos</a:t>
            </a:r>
            <a:endParaRPr lang="es-CL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7158EF60-E659-4F3D-DDFF-B4430EFEA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14259" y="2145875"/>
            <a:ext cx="874223" cy="251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Fecha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7119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portada con f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68014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5DC77C06-620B-174D-91AC-64FD267E53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048226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9" name="Asociación Chilena de Seguridad…">
            <a:extLst>
              <a:ext uri="{FF2B5EF4-FFF2-40B4-BE49-F238E27FC236}">
                <a16:creationId xmlns:a16="http://schemas.microsoft.com/office/drawing/2014/main" id="{0566E8CB-CFA5-0993-8848-2224E724D0A1}"/>
              </a:ext>
            </a:extLst>
          </p:cNvPr>
          <p:cNvSpPr txBox="1"/>
          <p:nvPr userDrawn="1"/>
        </p:nvSpPr>
        <p:spPr>
          <a:xfrm>
            <a:off x="10894936" y="5855668"/>
            <a:ext cx="943790" cy="54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spcBef>
                <a:spcPts val="600"/>
              </a:spcBef>
              <a:defRPr sz="3000" b="1">
                <a:solidFill>
                  <a:srgbClr val="79B02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apoyo</a:t>
            </a:r>
            <a:r>
              <a:rPr lang="en-US"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2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subtítulo</a:t>
            </a:r>
            <a:endParaRPr sz="1200" b="0" i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07FA554-FA57-934C-8095-E755D9B39B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47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97975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F6D0C49E-3AAB-6355-628D-23D62EB5D73A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171450" marR="0" indent="-17145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000" err="1">
              <a:solidFill>
                <a:schemeClr val="bg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8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AD7EFE8-F025-92AE-299B-FD35C5C79F2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4"/>
            </a:solidFill>
            <a:prstDash val="solid"/>
            <a:miter lim="400000"/>
          </a:ln>
          <a:effectLst/>
          <a:sp3d/>
        </p:spPr>
      </p:cxnSp>
    </p:spTree>
    <p:extLst>
      <p:ext uri="{BB962C8B-B14F-4D97-AF65-F5344CB8AC3E}">
        <p14:creationId xmlns:p14="http://schemas.microsoft.com/office/powerpoint/2010/main" val="25652024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con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440AD7B-097E-C24C-A4EE-30C53E3EC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626227" y="976313"/>
            <a:ext cx="9078851" cy="67447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9500" b="1">
                <a:solidFill>
                  <a:schemeClr val="accent4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err="1"/>
              <a:t>Nº</a:t>
            </a:r>
            <a:endParaRPr lang="es-CL"/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CC8A321-110D-F84C-BC3A-3F4DCCDAB0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581822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CC8A321-110D-F84C-BC3A-3F4DCCDAB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AD2C0A8-B6B2-0419-0AFF-3341208219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551" y="427088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Nº</a:t>
            </a:r>
            <a:r>
              <a:rPr lang="es-ES"/>
              <a:t> - Título del capítulo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1C8C9F4-8EE4-DE3A-A006-90BC9A669AB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4400" y="2150888"/>
            <a:ext cx="10326029" cy="39153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</a:t>
            </a:r>
            <a:br>
              <a:rPr lang="es-ES"/>
            </a:br>
            <a:r>
              <a:rPr lang="es-ES"/>
              <a:t>Arial - 40 puntos</a:t>
            </a:r>
            <a:endParaRPr lang="es-CL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92EF5749-03D5-7EB9-B918-BCA03C16099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4400" y="1260300"/>
            <a:ext cx="10326029" cy="523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- 40 puntos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454848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6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9">
          <p15:clr>
            <a:srgbClr val="FBAE40"/>
          </p15:clr>
        </p15:guide>
        <p15:guide id="4" pos="7061">
          <p15:clr>
            <a:srgbClr val="FBAE40"/>
          </p15:clr>
        </p15:guide>
        <p15:guide id="5" orient="horz" pos="1553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F257A930-1B12-7B4A-B402-734BCB48BA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29586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F257A930-1B12-7B4A-B402-734BCB48BA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">
            <a:extLst>
              <a:ext uri="{FF2B5EF4-FFF2-40B4-BE49-F238E27FC236}">
                <a16:creationId xmlns:a16="http://schemas.microsoft.com/office/drawing/2014/main" id="{B5845DE5-5402-C130-6319-067EA9DC8964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rgbClr val="348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26859F0-E9CF-BDA5-2D2F-7DBFF3416B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0619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D94985E1-B3DE-0AEA-1F1D-3854914292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40620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182563" indent="-182563"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E4945A70-3CC1-30BE-FEDB-E46736A5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E124154-33FF-38DC-2B87-57B5985C828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1EAD44B-B4CE-6AA6-183A-F35827AB8BD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5" name="Gráfico 1">
            <a:extLst>
              <a:ext uri="{FF2B5EF4-FFF2-40B4-BE49-F238E27FC236}">
                <a16:creationId xmlns:a16="http://schemas.microsoft.com/office/drawing/2014/main" id="{53324467-A3D5-BAEB-EB15-D2B0298655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91676" y="380459"/>
            <a:ext cx="1094400" cy="5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431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12">
          <p15:clr>
            <a:srgbClr val="FBAE40"/>
          </p15:clr>
        </p15:guide>
        <p15:guide id="2" orient="horz" pos="422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ámina comparati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F257A930-1B12-7B4A-B402-734BCB48BA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29586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F257A930-1B12-7B4A-B402-734BCB48BA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">
            <a:extLst>
              <a:ext uri="{FF2B5EF4-FFF2-40B4-BE49-F238E27FC236}">
                <a16:creationId xmlns:a16="http://schemas.microsoft.com/office/drawing/2014/main" id="{B5845DE5-5402-C130-6319-067EA9DC8964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26859F0-E9CF-BDA5-2D2F-7DBFF3416B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0619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D94985E1-B3DE-0AEA-1F1D-3854914292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40620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182563" indent="-182563">
              <a:buFont typeface="Arial" panose="020B0604020202020204" pitchFamily="34" charset="0"/>
              <a:buChar char="•"/>
              <a:defRPr sz="14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E4945A70-3CC1-30BE-FEDB-E46736A5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4515C2E5-FAF0-EA40-6643-F8742AD31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BE124154-33FF-38DC-2B87-57B5985C828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3" name="Marcador de número de diapositiva 12">
            <a:extLst>
              <a:ext uri="{FF2B5EF4-FFF2-40B4-BE49-F238E27FC236}">
                <a16:creationId xmlns:a16="http://schemas.microsoft.com/office/drawing/2014/main" id="{81EAD44B-B4CE-6AA6-183A-F35827AB8BD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grpSp>
        <p:nvGrpSpPr>
          <p:cNvPr id="2" name="Gráfico 3">
            <a:extLst>
              <a:ext uri="{FF2B5EF4-FFF2-40B4-BE49-F238E27FC236}">
                <a16:creationId xmlns:a16="http://schemas.microsoft.com/office/drawing/2014/main" id="{804AD91D-935B-7AEC-F566-E2D2A752B1B3}"/>
              </a:ext>
            </a:extLst>
          </p:cNvPr>
          <p:cNvGrpSpPr/>
          <p:nvPr/>
        </p:nvGrpSpPr>
        <p:grpSpPr>
          <a:xfrm>
            <a:off x="10692003" y="385812"/>
            <a:ext cx="1094299" cy="517860"/>
            <a:chOff x="10692003" y="385812"/>
            <a:chExt cx="1094299" cy="517860"/>
          </a:xfrm>
        </p:grpSpPr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EF3A0D57-EC61-4D3F-807D-A581BD38F297}"/>
                </a:ext>
              </a:extLst>
            </p:cNvPr>
            <p:cNvSpPr/>
            <p:nvPr/>
          </p:nvSpPr>
          <p:spPr>
            <a:xfrm>
              <a:off x="10692003" y="385812"/>
              <a:ext cx="525080" cy="517860"/>
            </a:xfrm>
            <a:custGeom>
              <a:avLst/>
              <a:gdLst>
                <a:gd name="connsiteX0" fmla="*/ 420240 w 525080"/>
                <a:gd name="connsiteY0" fmla="*/ 517860 h 517860"/>
                <a:gd name="connsiteX1" fmla="*/ 104840 w 525080"/>
                <a:gd name="connsiteY1" fmla="*/ 517860 h 517860"/>
                <a:gd name="connsiteX2" fmla="*/ 0 w 525080"/>
                <a:gd name="connsiteY2" fmla="*/ 414115 h 517860"/>
                <a:gd name="connsiteX3" fmla="*/ 0 w 525080"/>
                <a:gd name="connsiteY3" fmla="*/ 103745 h 517860"/>
                <a:gd name="connsiteX4" fmla="*/ 104840 w 525080"/>
                <a:gd name="connsiteY4" fmla="*/ 0 h 517860"/>
                <a:gd name="connsiteX5" fmla="*/ 420240 w 525080"/>
                <a:gd name="connsiteY5" fmla="*/ 0 h 517860"/>
                <a:gd name="connsiteX6" fmla="*/ 525080 w 525080"/>
                <a:gd name="connsiteY6" fmla="*/ 103745 h 517860"/>
                <a:gd name="connsiteX7" fmla="*/ 525080 w 525080"/>
                <a:gd name="connsiteY7" fmla="*/ 414113 h 517860"/>
                <a:gd name="connsiteX8" fmla="*/ 420240 w 525080"/>
                <a:gd name="connsiteY8" fmla="*/ 517860 h 51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5080" h="517860">
                  <a:moveTo>
                    <a:pt x="420240" y="517860"/>
                  </a:moveTo>
                  <a:lnTo>
                    <a:pt x="104840" y="517860"/>
                  </a:lnTo>
                  <a:cubicBezTo>
                    <a:pt x="46938" y="517860"/>
                    <a:pt x="0" y="471412"/>
                    <a:pt x="0" y="414115"/>
                  </a:cubicBezTo>
                  <a:lnTo>
                    <a:pt x="0" y="103745"/>
                  </a:lnTo>
                  <a:cubicBezTo>
                    <a:pt x="0" y="46448"/>
                    <a:pt x="46938" y="0"/>
                    <a:pt x="104840" y="0"/>
                  </a:cubicBezTo>
                  <a:lnTo>
                    <a:pt x="420240" y="0"/>
                  </a:lnTo>
                  <a:cubicBezTo>
                    <a:pt x="478142" y="0"/>
                    <a:pt x="525080" y="46448"/>
                    <a:pt x="525080" y="103745"/>
                  </a:cubicBezTo>
                  <a:lnTo>
                    <a:pt x="525080" y="414113"/>
                  </a:lnTo>
                  <a:cubicBezTo>
                    <a:pt x="525083" y="471412"/>
                    <a:pt x="478145" y="517860"/>
                    <a:pt x="420240" y="517860"/>
                  </a:cubicBezTo>
                  <a:close/>
                </a:path>
              </a:pathLst>
            </a:custGeom>
            <a:solidFill>
              <a:srgbClr val="348FFF"/>
            </a:solidFill>
            <a:ln w="27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CL"/>
            </a:p>
          </p:txBody>
        </p:sp>
        <p:grpSp>
          <p:nvGrpSpPr>
            <p:cNvPr id="6" name="Gráfico 3">
              <a:extLst>
                <a:ext uri="{FF2B5EF4-FFF2-40B4-BE49-F238E27FC236}">
                  <a16:creationId xmlns:a16="http://schemas.microsoft.com/office/drawing/2014/main" id="{08901E3E-ECA1-F91B-27AE-F16513348591}"/>
                </a:ext>
              </a:extLst>
            </p:cNvPr>
            <p:cNvGrpSpPr/>
            <p:nvPr/>
          </p:nvGrpSpPr>
          <p:grpSpPr>
            <a:xfrm>
              <a:off x="10744409" y="567754"/>
              <a:ext cx="420013" cy="154572"/>
              <a:chOff x="10744409" y="567754"/>
              <a:chExt cx="420013" cy="154572"/>
            </a:xfrm>
            <a:solidFill>
              <a:srgbClr val="FFFFFF"/>
            </a:solidFill>
          </p:grpSpPr>
          <p:sp>
            <p:nvSpPr>
              <p:cNvPr id="8" name="Forma libre: forma 7">
                <a:extLst>
                  <a:ext uri="{FF2B5EF4-FFF2-40B4-BE49-F238E27FC236}">
                    <a16:creationId xmlns:a16="http://schemas.microsoft.com/office/drawing/2014/main" id="{1947F924-6D9B-E257-DBB3-918E956E8356}"/>
                  </a:ext>
                </a:extLst>
              </p:cNvPr>
              <p:cNvSpPr/>
              <p:nvPr/>
            </p:nvSpPr>
            <p:spPr>
              <a:xfrm>
                <a:off x="10744409" y="602360"/>
                <a:ext cx="98384" cy="119750"/>
              </a:xfrm>
              <a:custGeom>
                <a:avLst/>
                <a:gdLst>
                  <a:gd name="connsiteX0" fmla="*/ 8933 w 98384"/>
                  <a:gd name="connsiteY0" fmla="*/ 110730 h 119750"/>
                  <a:gd name="connsiteX1" fmla="*/ 0 w 98384"/>
                  <a:gd name="connsiteY1" fmla="*/ 85568 h 119750"/>
                  <a:gd name="connsiteX2" fmla="*/ 3231 w 98384"/>
                  <a:gd name="connsiteY2" fmla="*/ 68796 h 119750"/>
                  <a:gd name="connsiteX3" fmla="*/ 14426 w 98384"/>
                  <a:gd name="connsiteY3" fmla="*/ 57224 h 119750"/>
                  <a:gd name="connsiteX4" fmla="*/ 37031 w 98384"/>
                  <a:gd name="connsiteY4" fmla="*/ 49475 h 119750"/>
                  <a:gd name="connsiteX5" fmla="*/ 52963 w 98384"/>
                  <a:gd name="connsiteY5" fmla="*/ 46289 h 119750"/>
                  <a:gd name="connsiteX6" fmla="*/ 61036 w 98384"/>
                  <a:gd name="connsiteY6" fmla="*/ 43953 h 119750"/>
                  <a:gd name="connsiteX7" fmla="*/ 64695 w 98384"/>
                  <a:gd name="connsiteY7" fmla="*/ 40662 h 119750"/>
                  <a:gd name="connsiteX8" fmla="*/ 65664 w 98384"/>
                  <a:gd name="connsiteY8" fmla="*/ 35248 h 119750"/>
                  <a:gd name="connsiteX9" fmla="*/ 64373 w 98384"/>
                  <a:gd name="connsiteY9" fmla="*/ 30259 h 119750"/>
                  <a:gd name="connsiteX10" fmla="*/ 60283 w 98384"/>
                  <a:gd name="connsiteY10" fmla="*/ 27710 h 119750"/>
                  <a:gd name="connsiteX11" fmla="*/ 52747 w 98384"/>
                  <a:gd name="connsiteY11" fmla="*/ 26968 h 119750"/>
                  <a:gd name="connsiteX12" fmla="*/ 5812 w 98384"/>
                  <a:gd name="connsiteY12" fmla="*/ 26968 h 119750"/>
                  <a:gd name="connsiteX13" fmla="*/ 5812 w 98384"/>
                  <a:gd name="connsiteY13" fmla="*/ 4036 h 119750"/>
                  <a:gd name="connsiteX14" fmla="*/ 24865 w 98384"/>
                  <a:gd name="connsiteY14" fmla="*/ 1169 h 119750"/>
                  <a:gd name="connsiteX15" fmla="*/ 47792 w 98384"/>
                  <a:gd name="connsiteY15" fmla="*/ 0 h 119750"/>
                  <a:gd name="connsiteX16" fmla="*/ 77825 w 98384"/>
                  <a:gd name="connsiteY16" fmla="*/ 4352 h 119750"/>
                  <a:gd name="connsiteX17" fmla="*/ 93647 w 98384"/>
                  <a:gd name="connsiteY17" fmla="*/ 17304 h 119750"/>
                  <a:gd name="connsiteX18" fmla="*/ 98384 w 98384"/>
                  <a:gd name="connsiteY18" fmla="*/ 39703 h 119750"/>
                  <a:gd name="connsiteX19" fmla="*/ 98384 w 98384"/>
                  <a:gd name="connsiteY19" fmla="*/ 117839 h 119750"/>
                  <a:gd name="connsiteX20" fmla="*/ 72120 w 98384"/>
                  <a:gd name="connsiteY20" fmla="*/ 117839 h 119750"/>
                  <a:gd name="connsiteX21" fmla="*/ 66092 w 98384"/>
                  <a:gd name="connsiteY21" fmla="*/ 100853 h 119750"/>
                  <a:gd name="connsiteX22" fmla="*/ 54791 w 98384"/>
                  <a:gd name="connsiteY22" fmla="*/ 115079 h 119750"/>
                  <a:gd name="connsiteX23" fmla="*/ 35307 w 98384"/>
                  <a:gd name="connsiteY23" fmla="*/ 119750 h 119750"/>
                  <a:gd name="connsiteX24" fmla="*/ 8933 w 98384"/>
                  <a:gd name="connsiteY24" fmla="*/ 110730 h 119750"/>
                  <a:gd name="connsiteX25" fmla="*/ 63187 w 98384"/>
                  <a:gd name="connsiteY25" fmla="*/ 90134 h 119750"/>
                  <a:gd name="connsiteX26" fmla="*/ 66092 w 98384"/>
                  <a:gd name="connsiteY26" fmla="*/ 79199 h 119750"/>
                  <a:gd name="connsiteX27" fmla="*/ 66092 w 98384"/>
                  <a:gd name="connsiteY27" fmla="*/ 63698 h 119750"/>
                  <a:gd name="connsiteX28" fmla="*/ 44349 w 98384"/>
                  <a:gd name="connsiteY28" fmla="*/ 68583 h 119750"/>
                  <a:gd name="connsiteX29" fmla="*/ 34876 w 98384"/>
                  <a:gd name="connsiteY29" fmla="*/ 73467 h 119750"/>
                  <a:gd name="connsiteX30" fmla="*/ 32076 w 98384"/>
                  <a:gd name="connsiteY30" fmla="*/ 82172 h 119750"/>
                  <a:gd name="connsiteX31" fmla="*/ 35520 w 98384"/>
                  <a:gd name="connsiteY31" fmla="*/ 90877 h 119750"/>
                  <a:gd name="connsiteX32" fmla="*/ 46283 w 98384"/>
                  <a:gd name="connsiteY32" fmla="*/ 93849 h 119750"/>
                  <a:gd name="connsiteX33" fmla="*/ 52957 w 98384"/>
                  <a:gd name="connsiteY33" fmla="*/ 93849 h 119750"/>
                  <a:gd name="connsiteX34" fmla="*/ 63187 w 98384"/>
                  <a:gd name="connsiteY34" fmla="*/ 90134 h 11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8384" h="119750">
                    <a:moveTo>
                      <a:pt x="8933" y="110730"/>
                    </a:moveTo>
                    <a:cubicBezTo>
                      <a:pt x="2977" y="104714"/>
                      <a:pt x="0" y="96328"/>
                      <a:pt x="0" y="85568"/>
                    </a:cubicBezTo>
                    <a:cubicBezTo>
                      <a:pt x="0" y="78916"/>
                      <a:pt x="1078" y="73327"/>
                      <a:pt x="3231" y="68796"/>
                    </a:cubicBezTo>
                    <a:cubicBezTo>
                      <a:pt x="5383" y="64268"/>
                      <a:pt x="9113" y="60410"/>
                      <a:pt x="14426" y="57224"/>
                    </a:cubicBezTo>
                    <a:cubicBezTo>
                      <a:pt x="19732" y="54040"/>
                      <a:pt x="27269" y="51459"/>
                      <a:pt x="37031" y="49475"/>
                    </a:cubicBezTo>
                    <a:lnTo>
                      <a:pt x="52963" y="46289"/>
                    </a:lnTo>
                    <a:cubicBezTo>
                      <a:pt x="56548" y="45581"/>
                      <a:pt x="59238" y="44804"/>
                      <a:pt x="61036" y="43953"/>
                    </a:cubicBezTo>
                    <a:cubicBezTo>
                      <a:pt x="62829" y="43103"/>
                      <a:pt x="64051" y="42009"/>
                      <a:pt x="64695" y="40662"/>
                    </a:cubicBezTo>
                    <a:cubicBezTo>
                      <a:pt x="65342" y="39317"/>
                      <a:pt x="65664" y="37514"/>
                      <a:pt x="65664" y="35248"/>
                    </a:cubicBezTo>
                    <a:cubicBezTo>
                      <a:pt x="65664" y="33126"/>
                      <a:pt x="65233" y="31463"/>
                      <a:pt x="64373" y="30259"/>
                    </a:cubicBezTo>
                    <a:cubicBezTo>
                      <a:pt x="63511" y="29057"/>
                      <a:pt x="62147" y="28210"/>
                      <a:pt x="60283" y="27710"/>
                    </a:cubicBezTo>
                    <a:cubicBezTo>
                      <a:pt x="58417" y="27216"/>
                      <a:pt x="55904" y="26968"/>
                      <a:pt x="52747" y="26968"/>
                    </a:cubicBezTo>
                    <a:lnTo>
                      <a:pt x="5812" y="26968"/>
                    </a:lnTo>
                    <a:lnTo>
                      <a:pt x="5812" y="4036"/>
                    </a:lnTo>
                    <a:cubicBezTo>
                      <a:pt x="10690" y="2905"/>
                      <a:pt x="17039" y="1949"/>
                      <a:pt x="24865" y="1169"/>
                    </a:cubicBezTo>
                    <a:cubicBezTo>
                      <a:pt x="32685" y="391"/>
                      <a:pt x="40327" y="0"/>
                      <a:pt x="47792" y="0"/>
                    </a:cubicBezTo>
                    <a:cubicBezTo>
                      <a:pt x="60420" y="0"/>
                      <a:pt x="70431" y="1453"/>
                      <a:pt x="77825" y="4352"/>
                    </a:cubicBezTo>
                    <a:cubicBezTo>
                      <a:pt x="85216" y="7255"/>
                      <a:pt x="90491" y="11572"/>
                      <a:pt x="93647" y="17304"/>
                    </a:cubicBezTo>
                    <a:cubicBezTo>
                      <a:pt x="96802" y="23036"/>
                      <a:pt x="98384" y="30505"/>
                      <a:pt x="98384" y="39703"/>
                    </a:cubicBezTo>
                    <a:lnTo>
                      <a:pt x="98384" y="117839"/>
                    </a:lnTo>
                    <a:lnTo>
                      <a:pt x="72120" y="117839"/>
                    </a:lnTo>
                    <a:lnTo>
                      <a:pt x="66092" y="100853"/>
                    </a:lnTo>
                    <a:cubicBezTo>
                      <a:pt x="63508" y="107222"/>
                      <a:pt x="59740" y="111966"/>
                      <a:pt x="54791" y="115079"/>
                    </a:cubicBezTo>
                    <a:cubicBezTo>
                      <a:pt x="49839" y="118193"/>
                      <a:pt x="43345" y="119750"/>
                      <a:pt x="35307" y="119750"/>
                    </a:cubicBezTo>
                    <a:cubicBezTo>
                      <a:pt x="23681" y="119753"/>
                      <a:pt x="14887" y="116748"/>
                      <a:pt x="8933" y="110730"/>
                    </a:cubicBezTo>
                    <a:close/>
                    <a:moveTo>
                      <a:pt x="63187" y="90134"/>
                    </a:moveTo>
                    <a:cubicBezTo>
                      <a:pt x="65124" y="87658"/>
                      <a:pt x="66092" y="84013"/>
                      <a:pt x="66092" y="79199"/>
                    </a:cubicBezTo>
                    <a:lnTo>
                      <a:pt x="66092" y="63698"/>
                    </a:lnTo>
                    <a:lnTo>
                      <a:pt x="44349" y="68583"/>
                    </a:lnTo>
                    <a:cubicBezTo>
                      <a:pt x="39899" y="69574"/>
                      <a:pt x="36739" y="71204"/>
                      <a:pt x="34876" y="73467"/>
                    </a:cubicBezTo>
                    <a:cubicBezTo>
                      <a:pt x="33009" y="75732"/>
                      <a:pt x="32076" y="78635"/>
                      <a:pt x="32076" y="82172"/>
                    </a:cubicBezTo>
                    <a:cubicBezTo>
                      <a:pt x="32076" y="85995"/>
                      <a:pt x="33222" y="88898"/>
                      <a:pt x="35520" y="90877"/>
                    </a:cubicBezTo>
                    <a:cubicBezTo>
                      <a:pt x="37814" y="92861"/>
                      <a:pt x="41402" y="93849"/>
                      <a:pt x="46283" y="93849"/>
                    </a:cubicBezTo>
                    <a:lnTo>
                      <a:pt x="52957" y="93849"/>
                    </a:lnTo>
                    <a:cubicBezTo>
                      <a:pt x="57836" y="93849"/>
                      <a:pt x="61247" y="92613"/>
                      <a:pt x="63187" y="901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L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F2E6606C-6947-A2AD-AE00-4DBFE5B0E904}"/>
                  </a:ext>
                </a:extLst>
              </p:cNvPr>
              <p:cNvSpPr/>
              <p:nvPr/>
            </p:nvSpPr>
            <p:spPr>
              <a:xfrm>
                <a:off x="10861090" y="602362"/>
                <a:ext cx="84389" cy="119963"/>
              </a:xfrm>
              <a:custGeom>
                <a:avLst/>
                <a:gdLst>
                  <a:gd name="connsiteX0" fmla="*/ 13670 w 84389"/>
                  <a:gd name="connsiteY0" fmla="*/ 105948 h 119963"/>
                  <a:gd name="connsiteX1" fmla="*/ 0 w 84389"/>
                  <a:gd name="connsiteY1" fmla="*/ 59875 h 119963"/>
                  <a:gd name="connsiteX2" fmla="*/ 13670 w 84389"/>
                  <a:gd name="connsiteY2" fmla="*/ 14013 h 119963"/>
                  <a:gd name="connsiteX3" fmla="*/ 53820 w 84389"/>
                  <a:gd name="connsiteY3" fmla="*/ 0 h 119963"/>
                  <a:gd name="connsiteX4" fmla="*/ 84390 w 84389"/>
                  <a:gd name="connsiteY4" fmla="*/ 3821 h 119963"/>
                  <a:gd name="connsiteX5" fmla="*/ 84390 w 84389"/>
                  <a:gd name="connsiteY5" fmla="*/ 26962 h 119963"/>
                  <a:gd name="connsiteX6" fmla="*/ 60493 w 84389"/>
                  <a:gd name="connsiteY6" fmla="*/ 26962 h 119963"/>
                  <a:gd name="connsiteX7" fmla="*/ 42409 w 84389"/>
                  <a:gd name="connsiteY7" fmla="*/ 30359 h 119963"/>
                  <a:gd name="connsiteX8" fmla="*/ 34982 w 84389"/>
                  <a:gd name="connsiteY8" fmla="*/ 40338 h 119963"/>
                  <a:gd name="connsiteX9" fmla="*/ 33367 w 84389"/>
                  <a:gd name="connsiteY9" fmla="*/ 59873 h 119963"/>
                  <a:gd name="connsiteX10" fmla="*/ 34982 w 84389"/>
                  <a:gd name="connsiteY10" fmla="*/ 80044 h 119963"/>
                  <a:gd name="connsiteX11" fmla="*/ 42409 w 84389"/>
                  <a:gd name="connsiteY11" fmla="*/ 90342 h 119963"/>
                  <a:gd name="connsiteX12" fmla="*/ 60493 w 84389"/>
                  <a:gd name="connsiteY12" fmla="*/ 93847 h 119963"/>
                  <a:gd name="connsiteX13" fmla="*/ 84390 w 84389"/>
                  <a:gd name="connsiteY13" fmla="*/ 93847 h 119963"/>
                  <a:gd name="connsiteX14" fmla="*/ 84390 w 84389"/>
                  <a:gd name="connsiteY14" fmla="*/ 115079 h 119963"/>
                  <a:gd name="connsiteX15" fmla="*/ 53820 w 84389"/>
                  <a:gd name="connsiteY15" fmla="*/ 119964 h 119963"/>
                  <a:gd name="connsiteX16" fmla="*/ 13670 w 84389"/>
                  <a:gd name="connsiteY16" fmla="*/ 105948 h 119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4389" h="119963">
                    <a:moveTo>
                      <a:pt x="13670" y="105948"/>
                    </a:moveTo>
                    <a:cubicBezTo>
                      <a:pt x="4554" y="96606"/>
                      <a:pt x="0" y="81248"/>
                      <a:pt x="0" y="59875"/>
                    </a:cubicBezTo>
                    <a:cubicBezTo>
                      <a:pt x="0" y="38642"/>
                      <a:pt x="4554" y="23355"/>
                      <a:pt x="13670" y="14013"/>
                    </a:cubicBezTo>
                    <a:cubicBezTo>
                      <a:pt x="22783" y="4671"/>
                      <a:pt x="36166" y="0"/>
                      <a:pt x="53820" y="0"/>
                    </a:cubicBezTo>
                    <a:cubicBezTo>
                      <a:pt x="64870" y="0"/>
                      <a:pt x="75058" y="1274"/>
                      <a:pt x="84390" y="3821"/>
                    </a:cubicBezTo>
                    <a:lnTo>
                      <a:pt x="84390" y="26962"/>
                    </a:lnTo>
                    <a:lnTo>
                      <a:pt x="60493" y="26962"/>
                    </a:lnTo>
                    <a:cubicBezTo>
                      <a:pt x="52313" y="26962"/>
                      <a:pt x="46283" y="28096"/>
                      <a:pt x="42409" y="30359"/>
                    </a:cubicBezTo>
                    <a:cubicBezTo>
                      <a:pt x="38535" y="32624"/>
                      <a:pt x="36057" y="35953"/>
                      <a:pt x="34982" y="40338"/>
                    </a:cubicBezTo>
                    <a:cubicBezTo>
                      <a:pt x="33904" y="44728"/>
                      <a:pt x="33367" y="51241"/>
                      <a:pt x="33367" y="59873"/>
                    </a:cubicBezTo>
                    <a:cubicBezTo>
                      <a:pt x="33367" y="68791"/>
                      <a:pt x="33904" y="75514"/>
                      <a:pt x="34982" y="80044"/>
                    </a:cubicBezTo>
                    <a:cubicBezTo>
                      <a:pt x="36057" y="84575"/>
                      <a:pt x="38535" y="88007"/>
                      <a:pt x="42409" y="90342"/>
                    </a:cubicBezTo>
                    <a:cubicBezTo>
                      <a:pt x="46283" y="92678"/>
                      <a:pt x="52311" y="93847"/>
                      <a:pt x="60493" y="93847"/>
                    </a:cubicBezTo>
                    <a:lnTo>
                      <a:pt x="84390" y="93847"/>
                    </a:lnTo>
                    <a:lnTo>
                      <a:pt x="84390" y="115079"/>
                    </a:lnTo>
                    <a:cubicBezTo>
                      <a:pt x="74488" y="118333"/>
                      <a:pt x="64294" y="119964"/>
                      <a:pt x="53820" y="119964"/>
                    </a:cubicBezTo>
                    <a:cubicBezTo>
                      <a:pt x="36166" y="119961"/>
                      <a:pt x="22783" y="115290"/>
                      <a:pt x="13670" y="1059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L"/>
              </a:p>
            </p:txBody>
          </p:sp>
          <p:sp>
            <p:nvSpPr>
              <p:cNvPr id="15" name="Forma libre: forma 14">
                <a:extLst>
                  <a:ext uri="{FF2B5EF4-FFF2-40B4-BE49-F238E27FC236}">
                    <a16:creationId xmlns:a16="http://schemas.microsoft.com/office/drawing/2014/main" id="{BEF77AC9-CBEB-88A2-65D6-173F410DCB81}"/>
                  </a:ext>
                </a:extLst>
              </p:cNvPr>
              <p:cNvSpPr/>
              <p:nvPr/>
            </p:nvSpPr>
            <p:spPr>
              <a:xfrm>
                <a:off x="10962055" y="567754"/>
                <a:ext cx="99030" cy="152447"/>
              </a:xfrm>
              <a:custGeom>
                <a:avLst/>
                <a:gdLst>
                  <a:gd name="connsiteX0" fmla="*/ 0 w 99030"/>
                  <a:gd name="connsiteY0" fmla="*/ 5308 h 152447"/>
                  <a:gd name="connsiteX1" fmla="*/ 32292 w 99030"/>
                  <a:gd name="connsiteY1" fmla="*/ 0 h 152447"/>
                  <a:gd name="connsiteX2" fmla="*/ 32292 w 99030"/>
                  <a:gd name="connsiteY2" fmla="*/ 152447 h 152447"/>
                  <a:gd name="connsiteX3" fmla="*/ 0 w 99030"/>
                  <a:gd name="connsiteY3" fmla="*/ 152447 h 152447"/>
                  <a:gd name="connsiteX4" fmla="*/ 0 w 99030"/>
                  <a:gd name="connsiteY4" fmla="*/ 5308 h 152447"/>
                  <a:gd name="connsiteX5" fmla="*/ 63830 w 99030"/>
                  <a:gd name="connsiteY5" fmla="*/ 63590 h 152447"/>
                  <a:gd name="connsiteX6" fmla="*/ 53820 w 99030"/>
                  <a:gd name="connsiteY6" fmla="*/ 61573 h 152447"/>
                  <a:gd name="connsiteX7" fmla="*/ 30570 w 99030"/>
                  <a:gd name="connsiteY7" fmla="*/ 61573 h 152447"/>
                  <a:gd name="connsiteX8" fmla="*/ 30570 w 99030"/>
                  <a:gd name="connsiteY8" fmla="*/ 50109 h 152447"/>
                  <a:gd name="connsiteX9" fmla="*/ 63940 w 99030"/>
                  <a:gd name="connsiteY9" fmla="*/ 34609 h 152447"/>
                  <a:gd name="connsiteX10" fmla="*/ 90204 w 99030"/>
                  <a:gd name="connsiteY10" fmla="*/ 43208 h 152447"/>
                  <a:gd name="connsiteX11" fmla="*/ 99031 w 99030"/>
                  <a:gd name="connsiteY11" fmla="*/ 67943 h 152447"/>
                  <a:gd name="connsiteX12" fmla="*/ 99031 w 99030"/>
                  <a:gd name="connsiteY12" fmla="*/ 152447 h 152447"/>
                  <a:gd name="connsiteX13" fmla="*/ 66739 w 99030"/>
                  <a:gd name="connsiteY13" fmla="*/ 152447 h 152447"/>
                  <a:gd name="connsiteX14" fmla="*/ 66739 w 99030"/>
                  <a:gd name="connsiteY14" fmla="*/ 71339 h 152447"/>
                  <a:gd name="connsiteX15" fmla="*/ 63830 w 99030"/>
                  <a:gd name="connsiteY15" fmla="*/ 63590 h 15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9030" h="152447">
                    <a:moveTo>
                      <a:pt x="0" y="5308"/>
                    </a:moveTo>
                    <a:lnTo>
                      <a:pt x="32292" y="0"/>
                    </a:lnTo>
                    <a:lnTo>
                      <a:pt x="32292" y="152447"/>
                    </a:lnTo>
                    <a:lnTo>
                      <a:pt x="0" y="152447"/>
                    </a:lnTo>
                    <a:lnTo>
                      <a:pt x="0" y="5308"/>
                    </a:lnTo>
                    <a:close/>
                    <a:moveTo>
                      <a:pt x="63830" y="63590"/>
                    </a:moveTo>
                    <a:cubicBezTo>
                      <a:pt x="61893" y="62246"/>
                      <a:pt x="58556" y="61573"/>
                      <a:pt x="53820" y="61573"/>
                    </a:cubicBezTo>
                    <a:cubicBezTo>
                      <a:pt x="46071" y="61573"/>
                      <a:pt x="38319" y="61573"/>
                      <a:pt x="30570" y="61573"/>
                    </a:cubicBezTo>
                    <a:lnTo>
                      <a:pt x="30570" y="50109"/>
                    </a:lnTo>
                    <a:cubicBezTo>
                      <a:pt x="39181" y="39779"/>
                      <a:pt x="50303" y="34609"/>
                      <a:pt x="63940" y="34609"/>
                    </a:cubicBezTo>
                    <a:cubicBezTo>
                      <a:pt x="75566" y="34609"/>
                      <a:pt x="84319" y="37476"/>
                      <a:pt x="90204" y="43208"/>
                    </a:cubicBezTo>
                    <a:cubicBezTo>
                      <a:pt x="96087" y="48940"/>
                      <a:pt x="99031" y="57189"/>
                      <a:pt x="99031" y="67943"/>
                    </a:cubicBezTo>
                    <a:lnTo>
                      <a:pt x="99031" y="152447"/>
                    </a:lnTo>
                    <a:lnTo>
                      <a:pt x="66739" y="152447"/>
                    </a:lnTo>
                    <a:lnTo>
                      <a:pt x="66739" y="71339"/>
                    </a:lnTo>
                    <a:cubicBezTo>
                      <a:pt x="66736" y="67519"/>
                      <a:pt x="65768" y="64938"/>
                      <a:pt x="63830" y="635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L"/>
              </a:p>
            </p:txBody>
          </p:sp>
          <p:sp>
            <p:nvSpPr>
              <p:cNvPr id="16" name="Forma libre: forma 15">
                <a:extLst>
                  <a:ext uri="{FF2B5EF4-FFF2-40B4-BE49-F238E27FC236}">
                    <a16:creationId xmlns:a16="http://schemas.microsoft.com/office/drawing/2014/main" id="{60238DAA-AE7F-2804-3395-463CFB978AAC}"/>
                  </a:ext>
                </a:extLst>
              </p:cNvPr>
              <p:cNvSpPr/>
              <p:nvPr/>
            </p:nvSpPr>
            <p:spPr>
              <a:xfrm>
                <a:off x="11078737" y="602365"/>
                <a:ext cx="85685" cy="119960"/>
              </a:xfrm>
              <a:custGeom>
                <a:avLst/>
                <a:gdLst>
                  <a:gd name="connsiteX0" fmla="*/ 17222 w 85685"/>
                  <a:gd name="connsiteY0" fmla="*/ 118687 h 119960"/>
                  <a:gd name="connsiteX1" fmla="*/ 0 w 85685"/>
                  <a:gd name="connsiteY1" fmla="*/ 114866 h 119960"/>
                  <a:gd name="connsiteX2" fmla="*/ 0 w 85685"/>
                  <a:gd name="connsiteY2" fmla="*/ 93847 h 119960"/>
                  <a:gd name="connsiteX3" fmla="*/ 50376 w 85685"/>
                  <a:gd name="connsiteY3" fmla="*/ 93847 h 119960"/>
                  <a:gd name="connsiteX4" fmla="*/ 53713 w 85685"/>
                  <a:gd name="connsiteY4" fmla="*/ 92467 h 119960"/>
                  <a:gd name="connsiteX5" fmla="*/ 54897 w 85685"/>
                  <a:gd name="connsiteY5" fmla="*/ 88115 h 119960"/>
                  <a:gd name="connsiteX6" fmla="*/ 54144 w 85685"/>
                  <a:gd name="connsiteY6" fmla="*/ 84718 h 119960"/>
                  <a:gd name="connsiteX7" fmla="*/ 51238 w 85685"/>
                  <a:gd name="connsiteY7" fmla="*/ 81745 h 119960"/>
                  <a:gd name="connsiteX8" fmla="*/ 45642 w 85685"/>
                  <a:gd name="connsiteY8" fmla="*/ 78135 h 119960"/>
                  <a:gd name="connsiteX9" fmla="*/ 21315 w 85685"/>
                  <a:gd name="connsiteY9" fmla="*/ 64546 h 119960"/>
                  <a:gd name="connsiteX10" fmla="*/ 5814 w 85685"/>
                  <a:gd name="connsiteY10" fmla="*/ 50638 h 119960"/>
                  <a:gd name="connsiteX11" fmla="*/ 1078 w 85685"/>
                  <a:gd name="connsiteY11" fmla="*/ 31849 h 119960"/>
                  <a:gd name="connsiteX12" fmla="*/ 12379 w 85685"/>
                  <a:gd name="connsiteY12" fmla="*/ 8494 h 119960"/>
                  <a:gd name="connsiteX13" fmla="*/ 43271 w 85685"/>
                  <a:gd name="connsiteY13" fmla="*/ 0 h 119960"/>
                  <a:gd name="connsiteX14" fmla="*/ 79225 w 85685"/>
                  <a:gd name="connsiteY14" fmla="*/ 6369 h 119960"/>
                  <a:gd name="connsiteX15" fmla="*/ 79225 w 85685"/>
                  <a:gd name="connsiteY15" fmla="*/ 26965 h 119960"/>
                  <a:gd name="connsiteX16" fmla="*/ 35522 w 85685"/>
                  <a:gd name="connsiteY16" fmla="*/ 26965 h 119960"/>
                  <a:gd name="connsiteX17" fmla="*/ 31863 w 85685"/>
                  <a:gd name="connsiteY17" fmla="*/ 27921 h 119960"/>
                  <a:gd name="connsiteX18" fmla="*/ 30786 w 85685"/>
                  <a:gd name="connsiteY18" fmla="*/ 30999 h 119960"/>
                  <a:gd name="connsiteX19" fmla="*/ 31432 w 85685"/>
                  <a:gd name="connsiteY19" fmla="*/ 34714 h 119960"/>
                  <a:gd name="connsiteX20" fmla="*/ 34447 w 85685"/>
                  <a:gd name="connsiteY20" fmla="*/ 37368 h 119960"/>
                  <a:gd name="connsiteX21" fmla="*/ 66095 w 85685"/>
                  <a:gd name="connsiteY21" fmla="*/ 54354 h 119960"/>
                  <a:gd name="connsiteX22" fmla="*/ 81165 w 85685"/>
                  <a:gd name="connsiteY22" fmla="*/ 66245 h 119960"/>
                  <a:gd name="connsiteX23" fmla="*/ 85686 w 85685"/>
                  <a:gd name="connsiteY23" fmla="*/ 84505 h 119960"/>
                  <a:gd name="connsiteX24" fmla="*/ 73738 w 85685"/>
                  <a:gd name="connsiteY24" fmla="*/ 111470 h 119960"/>
                  <a:gd name="connsiteX25" fmla="*/ 38540 w 85685"/>
                  <a:gd name="connsiteY25" fmla="*/ 119961 h 119960"/>
                  <a:gd name="connsiteX26" fmla="*/ 17222 w 85685"/>
                  <a:gd name="connsiteY26" fmla="*/ 118687 h 119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685" h="119960">
                    <a:moveTo>
                      <a:pt x="17222" y="118687"/>
                    </a:moveTo>
                    <a:cubicBezTo>
                      <a:pt x="11195" y="117836"/>
                      <a:pt x="5452" y="116564"/>
                      <a:pt x="0" y="114866"/>
                    </a:cubicBezTo>
                    <a:lnTo>
                      <a:pt x="0" y="93847"/>
                    </a:lnTo>
                    <a:lnTo>
                      <a:pt x="50376" y="93847"/>
                    </a:lnTo>
                    <a:cubicBezTo>
                      <a:pt x="51809" y="93847"/>
                      <a:pt x="52922" y="93388"/>
                      <a:pt x="53713" y="92467"/>
                    </a:cubicBezTo>
                    <a:cubicBezTo>
                      <a:pt x="54499" y="91549"/>
                      <a:pt x="54897" y="90099"/>
                      <a:pt x="54897" y="88115"/>
                    </a:cubicBezTo>
                    <a:cubicBezTo>
                      <a:pt x="54897" y="86702"/>
                      <a:pt x="54646" y="85566"/>
                      <a:pt x="54144" y="84718"/>
                    </a:cubicBezTo>
                    <a:cubicBezTo>
                      <a:pt x="53640" y="83867"/>
                      <a:pt x="52671" y="82879"/>
                      <a:pt x="51238" y="81745"/>
                    </a:cubicBezTo>
                    <a:cubicBezTo>
                      <a:pt x="49803" y="80614"/>
                      <a:pt x="47934" y="79410"/>
                      <a:pt x="45642" y="78135"/>
                    </a:cubicBezTo>
                    <a:lnTo>
                      <a:pt x="21315" y="64546"/>
                    </a:lnTo>
                    <a:cubicBezTo>
                      <a:pt x="14136" y="60585"/>
                      <a:pt x="8969" y="55947"/>
                      <a:pt x="5814" y="50638"/>
                    </a:cubicBezTo>
                    <a:cubicBezTo>
                      <a:pt x="2655" y="45330"/>
                      <a:pt x="1078" y="39066"/>
                      <a:pt x="1078" y="31849"/>
                    </a:cubicBezTo>
                    <a:cubicBezTo>
                      <a:pt x="1078" y="21943"/>
                      <a:pt x="4846" y="14156"/>
                      <a:pt x="12379" y="8494"/>
                    </a:cubicBezTo>
                    <a:cubicBezTo>
                      <a:pt x="19915" y="2835"/>
                      <a:pt x="30210" y="0"/>
                      <a:pt x="43271" y="0"/>
                    </a:cubicBezTo>
                    <a:cubicBezTo>
                      <a:pt x="55899" y="0"/>
                      <a:pt x="67885" y="2122"/>
                      <a:pt x="79225" y="6369"/>
                    </a:cubicBezTo>
                    <a:lnTo>
                      <a:pt x="79225" y="26965"/>
                    </a:lnTo>
                    <a:lnTo>
                      <a:pt x="35522" y="26965"/>
                    </a:lnTo>
                    <a:cubicBezTo>
                      <a:pt x="33801" y="26965"/>
                      <a:pt x="32578" y="27283"/>
                      <a:pt x="31863" y="27921"/>
                    </a:cubicBezTo>
                    <a:cubicBezTo>
                      <a:pt x="31143" y="28558"/>
                      <a:pt x="30786" y="29587"/>
                      <a:pt x="30786" y="30999"/>
                    </a:cubicBezTo>
                    <a:cubicBezTo>
                      <a:pt x="30786" y="32697"/>
                      <a:pt x="31001" y="33939"/>
                      <a:pt x="31432" y="34714"/>
                    </a:cubicBezTo>
                    <a:cubicBezTo>
                      <a:pt x="31863" y="35494"/>
                      <a:pt x="32865" y="36380"/>
                      <a:pt x="34447" y="37368"/>
                    </a:cubicBezTo>
                    <a:lnTo>
                      <a:pt x="66095" y="54354"/>
                    </a:lnTo>
                    <a:cubicBezTo>
                      <a:pt x="73126" y="58037"/>
                      <a:pt x="78152" y="61997"/>
                      <a:pt x="81165" y="66245"/>
                    </a:cubicBezTo>
                    <a:cubicBezTo>
                      <a:pt x="84177" y="70492"/>
                      <a:pt x="85686" y="76577"/>
                      <a:pt x="85686" y="84505"/>
                    </a:cubicBezTo>
                    <a:cubicBezTo>
                      <a:pt x="85686" y="96819"/>
                      <a:pt x="81702" y="105810"/>
                      <a:pt x="73738" y="111470"/>
                    </a:cubicBezTo>
                    <a:cubicBezTo>
                      <a:pt x="65773" y="117131"/>
                      <a:pt x="54038" y="119961"/>
                      <a:pt x="38540" y="119961"/>
                    </a:cubicBezTo>
                    <a:cubicBezTo>
                      <a:pt x="30355" y="119958"/>
                      <a:pt x="23250" y="119534"/>
                      <a:pt x="17222" y="1186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L"/>
              </a:p>
            </p:txBody>
          </p:sp>
        </p:grpSp>
        <p:grpSp>
          <p:nvGrpSpPr>
            <p:cNvPr id="18" name="Gráfico 3">
              <a:extLst>
                <a:ext uri="{FF2B5EF4-FFF2-40B4-BE49-F238E27FC236}">
                  <a16:creationId xmlns:a16="http://schemas.microsoft.com/office/drawing/2014/main" id="{C26B5F8A-D2E6-0538-58D2-6F4942BD0959}"/>
                </a:ext>
              </a:extLst>
            </p:cNvPr>
            <p:cNvGrpSpPr/>
            <p:nvPr/>
          </p:nvGrpSpPr>
          <p:grpSpPr>
            <a:xfrm>
              <a:off x="11295459" y="569876"/>
              <a:ext cx="490842" cy="154782"/>
              <a:chOff x="11295459" y="569876"/>
              <a:chExt cx="490842" cy="154782"/>
            </a:xfrm>
            <a:solidFill>
              <a:srgbClr val="348FFF"/>
            </a:solidFill>
          </p:grpSpPr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1A712546-C1B0-7120-B0F6-47EAE1BA5C75}"/>
                  </a:ext>
                </a:extLst>
              </p:cNvPr>
              <p:cNvSpPr/>
              <p:nvPr/>
            </p:nvSpPr>
            <p:spPr>
              <a:xfrm>
                <a:off x="11295459" y="604485"/>
                <a:ext cx="82024" cy="119960"/>
              </a:xfrm>
              <a:custGeom>
                <a:avLst/>
                <a:gdLst>
                  <a:gd name="connsiteX0" fmla="*/ 16147 w 82024"/>
                  <a:gd name="connsiteY0" fmla="*/ 119005 h 119960"/>
                  <a:gd name="connsiteX1" fmla="*/ 0 w 82024"/>
                  <a:gd name="connsiteY1" fmla="*/ 115927 h 119960"/>
                  <a:gd name="connsiteX2" fmla="*/ 0 w 82024"/>
                  <a:gd name="connsiteY2" fmla="*/ 99792 h 119960"/>
                  <a:gd name="connsiteX3" fmla="*/ 42196 w 82024"/>
                  <a:gd name="connsiteY3" fmla="*/ 99792 h 119960"/>
                  <a:gd name="connsiteX4" fmla="*/ 55544 w 82024"/>
                  <a:gd name="connsiteY4" fmla="*/ 97243 h 119960"/>
                  <a:gd name="connsiteX5" fmla="*/ 59418 w 82024"/>
                  <a:gd name="connsiteY5" fmla="*/ 88962 h 119960"/>
                  <a:gd name="connsiteX6" fmla="*/ 58234 w 82024"/>
                  <a:gd name="connsiteY6" fmla="*/ 83654 h 119960"/>
                  <a:gd name="connsiteX7" fmla="*/ 54035 w 82024"/>
                  <a:gd name="connsiteY7" fmla="*/ 79302 h 119960"/>
                  <a:gd name="connsiteX8" fmla="*/ 45424 w 82024"/>
                  <a:gd name="connsiteY8" fmla="*/ 73675 h 119960"/>
                  <a:gd name="connsiteX9" fmla="*/ 22174 w 82024"/>
                  <a:gd name="connsiteY9" fmla="*/ 60723 h 119960"/>
                  <a:gd name="connsiteX10" fmla="*/ 6352 w 82024"/>
                  <a:gd name="connsiteY10" fmla="*/ 47242 h 119960"/>
                  <a:gd name="connsiteX11" fmla="*/ 1293 w 82024"/>
                  <a:gd name="connsiteY11" fmla="*/ 29087 h 119960"/>
                  <a:gd name="connsiteX12" fmla="*/ 11842 w 82024"/>
                  <a:gd name="connsiteY12" fmla="*/ 7644 h 119960"/>
                  <a:gd name="connsiteX13" fmla="*/ 42412 w 82024"/>
                  <a:gd name="connsiteY13" fmla="*/ 0 h 119960"/>
                  <a:gd name="connsiteX14" fmla="*/ 75781 w 82024"/>
                  <a:gd name="connsiteY14" fmla="*/ 4671 h 119960"/>
                  <a:gd name="connsiteX15" fmla="*/ 75781 w 82024"/>
                  <a:gd name="connsiteY15" fmla="*/ 20596 h 119960"/>
                  <a:gd name="connsiteX16" fmla="*/ 32938 w 82024"/>
                  <a:gd name="connsiteY16" fmla="*/ 20596 h 119960"/>
                  <a:gd name="connsiteX17" fmla="*/ 25296 w 82024"/>
                  <a:gd name="connsiteY17" fmla="*/ 22718 h 119960"/>
                  <a:gd name="connsiteX18" fmla="*/ 23037 w 82024"/>
                  <a:gd name="connsiteY18" fmla="*/ 28874 h 119960"/>
                  <a:gd name="connsiteX19" fmla="*/ 24868 w 82024"/>
                  <a:gd name="connsiteY19" fmla="*/ 35033 h 119960"/>
                  <a:gd name="connsiteX20" fmla="*/ 31863 w 82024"/>
                  <a:gd name="connsiteY20" fmla="*/ 40127 h 119960"/>
                  <a:gd name="connsiteX21" fmla="*/ 57481 w 82024"/>
                  <a:gd name="connsiteY21" fmla="*/ 54140 h 119960"/>
                  <a:gd name="connsiteX22" fmla="*/ 76750 w 82024"/>
                  <a:gd name="connsiteY22" fmla="*/ 68577 h 119960"/>
                  <a:gd name="connsiteX23" fmla="*/ 82024 w 82024"/>
                  <a:gd name="connsiteY23" fmla="*/ 86413 h 119960"/>
                  <a:gd name="connsiteX24" fmla="*/ 70507 w 82024"/>
                  <a:gd name="connsiteY24" fmla="*/ 111999 h 119960"/>
                  <a:gd name="connsiteX25" fmla="*/ 35953 w 82024"/>
                  <a:gd name="connsiteY25" fmla="*/ 119961 h 119960"/>
                  <a:gd name="connsiteX26" fmla="*/ 16147 w 82024"/>
                  <a:gd name="connsiteY26" fmla="*/ 119005 h 119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2024" h="119960">
                    <a:moveTo>
                      <a:pt x="16147" y="119005"/>
                    </a:moveTo>
                    <a:cubicBezTo>
                      <a:pt x="10551" y="118368"/>
                      <a:pt x="5168" y="117342"/>
                      <a:pt x="0" y="115927"/>
                    </a:cubicBezTo>
                    <a:lnTo>
                      <a:pt x="0" y="99792"/>
                    </a:lnTo>
                    <a:lnTo>
                      <a:pt x="42196" y="99792"/>
                    </a:lnTo>
                    <a:cubicBezTo>
                      <a:pt x="48510" y="99792"/>
                      <a:pt x="52960" y="98941"/>
                      <a:pt x="55544" y="97243"/>
                    </a:cubicBezTo>
                    <a:cubicBezTo>
                      <a:pt x="58128" y="95545"/>
                      <a:pt x="59418" y="92786"/>
                      <a:pt x="59418" y="88962"/>
                    </a:cubicBezTo>
                    <a:cubicBezTo>
                      <a:pt x="59418" y="86840"/>
                      <a:pt x="59023" y="85072"/>
                      <a:pt x="58234" y="83654"/>
                    </a:cubicBezTo>
                    <a:cubicBezTo>
                      <a:pt x="57443" y="82242"/>
                      <a:pt x="56043" y="80787"/>
                      <a:pt x="54035" y="79302"/>
                    </a:cubicBezTo>
                    <a:cubicBezTo>
                      <a:pt x="52024" y="77817"/>
                      <a:pt x="49154" y="75940"/>
                      <a:pt x="45424" y="73675"/>
                    </a:cubicBezTo>
                    <a:lnTo>
                      <a:pt x="22174" y="60723"/>
                    </a:lnTo>
                    <a:cubicBezTo>
                      <a:pt x="14996" y="56619"/>
                      <a:pt x="9722" y="52123"/>
                      <a:pt x="6352" y="47242"/>
                    </a:cubicBezTo>
                    <a:cubicBezTo>
                      <a:pt x="2977" y="42358"/>
                      <a:pt x="1293" y="36307"/>
                      <a:pt x="1293" y="29087"/>
                    </a:cubicBezTo>
                    <a:cubicBezTo>
                      <a:pt x="1293" y="19888"/>
                      <a:pt x="4808" y="12739"/>
                      <a:pt x="11842" y="7644"/>
                    </a:cubicBezTo>
                    <a:cubicBezTo>
                      <a:pt x="18873" y="2549"/>
                      <a:pt x="29064" y="0"/>
                      <a:pt x="42412" y="0"/>
                    </a:cubicBezTo>
                    <a:cubicBezTo>
                      <a:pt x="54322" y="0"/>
                      <a:pt x="65446" y="1558"/>
                      <a:pt x="75781" y="4671"/>
                    </a:cubicBezTo>
                    <a:lnTo>
                      <a:pt x="75781" y="20596"/>
                    </a:lnTo>
                    <a:lnTo>
                      <a:pt x="32938" y="20596"/>
                    </a:lnTo>
                    <a:cubicBezTo>
                      <a:pt x="29350" y="20596"/>
                      <a:pt x="26802" y="21306"/>
                      <a:pt x="25296" y="22718"/>
                    </a:cubicBezTo>
                    <a:cubicBezTo>
                      <a:pt x="23790" y="24135"/>
                      <a:pt x="23037" y="26187"/>
                      <a:pt x="23037" y="28874"/>
                    </a:cubicBezTo>
                    <a:cubicBezTo>
                      <a:pt x="23037" y="31563"/>
                      <a:pt x="23645" y="33618"/>
                      <a:pt x="24868" y="35033"/>
                    </a:cubicBezTo>
                    <a:cubicBezTo>
                      <a:pt x="26084" y="36450"/>
                      <a:pt x="28420" y="38148"/>
                      <a:pt x="31863" y="40127"/>
                    </a:cubicBezTo>
                    <a:lnTo>
                      <a:pt x="57481" y="54140"/>
                    </a:lnTo>
                    <a:cubicBezTo>
                      <a:pt x="66810" y="59098"/>
                      <a:pt x="73230" y="63906"/>
                      <a:pt x="76750" y="68577"/>
                    </a:cubicBezTo>
                    <a:cubicBezTo>
                      <a:pt x="80264" y="73248"/>
                      <a:pt x="82024" y="79194"/>
                      <a:pt x="82024" y="86413"/>
                    </a:cubicBezTo>
                    <a:cubicBezTo>
                      <a:pt x="82024" y="98164"/>
                      <a:pt x="78182" y="106691"/>
                      <a:pt x="70507" y="111999"/>
                    </a:cubicBezTo>
                    <a:cubicBezTo>
                      <a:pt x="62826" y="117307"/>
                      <a:pt x="51309" y="119961"/>
                      <a:pt x="35953" y="119961"/>
                    </a:cubicBezTo>
                    <a:cubicBezTo>
                      <a:pt x="28344" y="119961"/>
                      <a:pt x="21746" y="119642"/>
                      <a:pt x="16147" y="119005"/>
                    </a:cubicBezTo>
                    <a:close/>
                  </a:path>
                </a:pathLst>
              </a:custGeom>
              <a:solidFill>
                <a:srgbClr val="348FFF"/>
              </a:solidFill>
              <a:ln w="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L"/>
              </a:p>
            </p:txBody>
          </p:sp>
          <p:sp>
            <p:nvSpPr>
              <p:cNvPr id="20" name="Forma libre: forma 19">
                <a:extLst>
                  <a:ext uri="{FF2B5EF4-FFF2-40B4-BE49-F238E27FC236}">
                    <a16:creationId xmlns:a16="http://schemas.microsoft.com/office/drawing/2014/main" id="{5D06A7AE-4B4E-5B92-9482-A00D16439183}"/>
                  </a:ext>
                </a:extLst>
              </p:cNvPr>
              <p:cNvSpPr/>
              <p:nvPr/>
            </p:nvSpPr>
            <p:spPr>
              <a:xfrm>
                <a:off x="11394058" y="604487"/>
                <a:ext cx="94719" cy="119747"/>
              </a:xfrm>
              <a:custGeom>
                <a:avLst/>
                <a:gdLst>
                  <a:gd name="connsiteX0" fmla="*/ 9580 w 94719"/>
                  <a:gd name="connsiteY0" fmla="*/ 110724 h 119747"/>
                  <a:gd name="connsiteX1" fmla="*/ 0 w 94719"/>
                  <a:gd name="connsiteY1" fmla="*/ 85563 h 119747"/>
                  <a:gd name="connsiteX2" fmla="*/ 3443 w 94719"/>
                  <a:gd name="connsiteY2" fmla="*/ 68791 h 119747"/>
                  <a:gd name="connsiteX3" fmla="*/ 14745 w 94719"/>
                  <a:gd name="connsiteY3" fmla="*/ 57326 h 119747"/>
                  <a:gd name="connsiteX4" fmla="*/ 35735 w 94719"/>
                  <a:gd name="connsiteY4" fmla="*/ 50107 h 119747"/>
                  <a:gd name="connsiteX5" fmla="*/ 56832 w 94719"/>
                  <a:gd name="connsiteY5" fmla="*/ 46286 h 119747"/>
                  <a:gd name="connsiteX6" fmla="*/ 65552 w 94719"/>
                  <a:gd name="connsiteY6" fmla="*/ 43845 h 119747"/>
                  <a:gd name="connsiteX7" fmla="*/ 69427 w 94719"/>
                  <a:gd name="connsiteY7" fmla="*/ 39917 h 119747"/>
                  <a:gd name="connsiteX8" fmla="*/ 70395 w 94719"/>
                  <a:gd name="connsiteY8" fmla="*/ 32910 h 119747"/>
                  <a:gd name="connsiteX9" fmla="*/ 68564 w 94719"/>
                  <a:gd name="connsiteY9" fmla="*/ 25691 h 119747"/>
                  <a:gd name="connsiteX10" fmla="*/ 62000 w 94719"/>
                  <a:gd name="connsiteY10" fmla="*/ 21870 h 119747"/>
                  <a:gd name="connsiteX11" fmla="*/ 48436 w 94719"/>
                  <a:gd name="connsiteY11" fmla="*/ 20596 h 119747"/>
                  <a:gd name="connsiteX12" fmla="*/ 6240 w 94719"/>
                  <a:gd name="connsiteY12" fmla="*/ 20596 h 119747"/>
                  <a:gd name="connsiteX13" fmla="*/ 6240 w 94719"/>
                  <a:gd name="connsiteY13" fmla="*/ 3610 h 119747"/>
                  <a:gd name="connsiteX14" fmla="*/ 24862 w 94719"/>
                  <a:gd name="connsiteY14" fmla="*/ 1061 h 119747"/>
                  <a:gd name="connsiteX15" fmla="*/ 47143 w 94719"/>
                  <a:gd name="connsiteY15" fmla="*/ 0 h 119747"/>
                  <a:gd name="connsiteX16" fmla="*/ 75345 w 94719"/>
                  <a:gd name="connsiteY16" fmla="*/ 3715 h 119747"/>
                  <a:gd name="connsiteX17" fmla="*/ 90199 w 94719"/>
                  <a:gd name="connsiteY17" fmla="*/ 14650 h 119747"/>
                  <a:gd name="connsiteX18" fmla="*/ 94720 w 94719"/>
                  <a:gd name="connsiteY18" fmla="*/ 33548 h 119747"/>
                  <a:gd name="connsiteX19" fmla="*/ 94720 w 94719"/>
                  <a:gd name="connsiteY19" fmla="*/ 117839 h 119747"/>
                  <a:gd name="connsiteX20" fmla="*/ 77282 w 94719"/>
                  <a:gd name="connsiteY20" fmla="*/ 117839 h 119747"/>
                  <a:gd name="connsiteX21" fmla="*/ 70824 w 94719"/>
                  <a:gd name="connsiteY21" fmla="*/ 102975 h 119747"/>
                  <a:gd name="connsiteX22" fmla="*/ 58982 w 94719"/>
                  <a:gd name="connsiteY22" fmla="*/ 115290 h 119747"/>
                  <a:gd name="connsiteX23" fmla="*/ 37885 w 94719"/>
                  <a:gd name="connsiteY23" fmla="*/ 119748 h 119747"/>
                  <a:gd name="connsiteX24" fmla="*/ 9580 w 94719"/>
                  <a:gd name="connsiteY24" fmla="*/ 110724 h 119747"/>
                  <a:gd name="connsiteX25" fmla="*/ 65661 w 94719"/>
                  <a:gd name="connsiteY25" fmla="*/ 93949 h 119747"/>
                  <a:gd name="connsiteX26" fmla="*/ 70829 w 94719"/>
                  <a:gd name="connsiteY26" fmla="*/ 76008 h 119747"/>
                  <a:gd name="connsiteX27" fmla="*/ 70829 w 94719"/>
                  <a:gd name="connsiteY27" fmla="*/ 60083 h 119747"/>
                  <a:gd name="connsiteX28" fmla="*/ 40474 w 94719"/>
                  <a:gd name="connsiteY28" fmla="*/ 66239 h 119747"/>
                  <a:gd name="connsiteX29" fmla="*/ 27773 w 94719"/>
                  <a:gd name="connsiteY29" fmla="*/ 72079 h 119747"/>
                  <a:gd name="connsiteX30" fmla="*/ 23899 w 94719"/>
                  <a:gd name="connsiteY30" fmla="*/ 83225 h 119747"/>
                  <a:gd name="connsiteX31" fmla="*/ 28526 w 94719"/>
                  <a:gd name="connsiteY31" fmla="*/ 95540 h 119747"/>
                  <a:gd name="connsiteX32" fmla="*/ 42843 w 94719"/>
                  <a:gd name="connsiteY32" fmla="*/ 99787 h 119747"/>
                  <a:gd name="connsiteX33" fmla="*/ 48655 w 94719"/>
                  <a:gd name="connsiteY33" fmla="*/ 99787 h 119747"/>
                  <a:gd name="connsiteX34" fmla="*/ 65661 w 94719"/>
                  <a:gd name="connsiteY34" fmla="*/ 93949 h 119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4719" h="119747">
                    <a:moveTo>
                      <a:pt x="9580" y="110724"/>
                    </a:moveTo>
                    <a:cubicBezTo>
                      <a:pt x="3192" y="104709"/>
                      <a:pt x="0" y="96323"/>
                      <a:pt x="0" y="85563"/>
                    </a:cubicBezTo>
                    <a:cubicBezTo>
                      <a:pt x="0" y="78910"/>
                      <a:pt x="1146" y="73321"/>
                      <a:pt x="3443" y="68791"/>
                    </a:cubicBezTo>
                    <a:cubicBezTo>
                      <a:pt x="5738" y="64263"/>
                      <a:pt x="9506" y="60440"/>
                      <a:pt x="14745" y="57326"/>
                    </a:cubicBezTo>
                    <a:cubicBezTo>
                      <a:pt x="19984" y="54213"/>
                      <a:pt x="26979" y="51805"/>
                      <a:pt x="35735" y="50107"/>
                    </a:cubicBezTo>
                    <a:lnTo>
                      <a:pt x="56832" y="46286"/>
                    </a:lnTo>
                    <a:cubicBezTo>
                      <a:pt x="60706" y="45579"/>
                      <a:pt x="63612" y="44766"/>
                      <a:pt x="65552" y="43845"/>
                    </a:cubicBezTo>
                    <a:cubicBezTo>
                      <a:pt x="67489" y="42927"/>
                      <a:pt x="68780" y="41615"/>
                      <a:pt x="69427" y="39917"/>
                    </a:cubicBezTo>
                    <a:cubicBezTo>
                      <a:pt x="70073" y="38219"/>
                      <a:pt x="70395" y="35883"/>
                      <a:pt x="70395" y="32910"/>
                    </a:cubicBezTo>
                    <a:cubicBezTo>
                      <a:pt x="70395" y="29800"/>
                      <a:pt x="69784" y="27389"/>
                      <a:pt x="68564" y="25691"/>
                    </a:cubicBezTo>
                    <a:cubicBezTo>
                      <a:pt x="67345" y="23992"/>
                      <a:pt x="65154" y="22718"/>
                      <a:pt x="62000" y="21870"/>
                    </a:cubicBezTo>
                    <a:cubicBezTo>
                      <a:pt x="58840" y="21020"/>
                      <a:pt x="54319" y="20596"/>
                      <a:pt x="48436" y="20596"/>
                    </a:cubicBezTo>
                    <a:lnTo>
                      <a:pt x="6240" y="20596"/>
                    </a:lnTo>
                    <a:lnTo>
                      <a:pt x="6240" y="3610"/>
                    </a:lnTo>
                    <a:cubicBezTo>
                      <a:pt x="10977" y="2622"/>
                      <a:pt x="17181" y="1771"/>
                      <a:pt x="24862" y="1061"/>
                    </a:cubicBezTo>
                    <a:cubicBezTo>
                      <a:pt x="32537" y="354"/>
                      <a:pt x="39964" y="0"/>
                      <a:pt x="47143" y="0"/>
                    </a:cubicBezTo>
                    <a:cubicBezTo>
                      <a:pt x="59053" y="0"/>
                      <a:pt x="68455" y="1242"/>
                      <a:pt x="75345" y="3715"/>
                    </a:cubicBezTo>
                    <a:cubicBezTo>
                      <a:pt x="82234" y="6194"/>
                      <a:pt x="87186" y="9839"/>
                      <a:pt x="90199" y="14650"/>
                    </a:cubicBezTo>
                    <a:cubicBezTo>
                      <a:pt x="93214" y="19464"/>
                      <a:pt x="94720" y="25763"/>
                      <a:pt x="94720" y="33548"/>
                    </a:cubicBezTo>
                    <a:lnTo>
                      <a:pt x="94720" y="117839"/>
                    </a:lnTo>
                    <a:lnTo>
                      <a:pt x="77282" y="117839"/>
                    </a:lnTo>
                    <a:lnTo>
                      <a:pt x="70824" y="102975"/>
                    </a:lnTo>
                    <a:cubicBezTo>
                      <a:pt x="68526" y="108213"/>
                      <a:pt x="64581" y="112317"/>
                      <a:pt x="58982" y="115290"/>
                    </a:cubicBezTo>
                    <a:cubicBezTo>
                      <a:pt x="53383" y="118263"/>
                      <a:pt x="46352" y="119748"/>
                      <a:pt x="37885" y="119748"/>
                    </a:cubicBezTo>
                    <a:cubicBezTo>
                      <a:pt x="25402" y="119748"/>
                      <a:pt x="15964" y="116740"/>
                      <a:pt x="9580" y="110724"/>
                    </a:cubicBezTo>
                    <a:close/>
                    <a:moveTo>
                      <a:pt x="65661" y="93949"/>
                    </a:moveTo>
                    <a:cubicBezTo>
                      <a:pt x="69105" y="90059"/>
                      <a:pt x="70829" y="84075"/>
                      <a:pt x="70829" y="76008"/>
                    </a:cubicBezTo>
                    <a:lnTo>
                      <a:pt x="70829" y="60083"/>
                    </a:lnTo>
                    <a:lnTo>
                      <a:pt x="40474" y="66239"/>
                    </a:lnTo>
                    <a:cubicBezTo>
                      <a:pt x="34589" y="67373"/>
                      <a:pt x="30357" y="69317"/>
                      <a:pt x="27773" y="72079"/>
                    </a:cubicBezTo>
                    <a:cubicBezTo>
                      <a:pt x="25190" y="74839"/>
                      <a:pt x="23899" y="78554"/>
                      <a:pt x="23899" y="83225"/>
                    </a:cubicBezTo>
                    <a:cubicBezTo>
                      <a:pt x="23899" y="88606"/>
                      <a:pt x="25441" y="92710"/>
                      <a:pt x="28526" y="95540"/>
                    </a:cubicBezTo>
                    <a:cubicBezTo>
                      <a:pt x="31610" y="98372"/>
                      <a:pt x="36384" y="99787"/>
                      <a:pt x="42843" y="99787"/>
                    </a:cubicBezTo>
                    <a:lnTo>
                      <a:pt x="48655" y="99787"/>
                    </a:lnTo>
                    <a:cubicBezTo>
                      <a:pt x="56545" y="99789"/>
                      <a:pt x="62215" y="97845"/>
                      <a:pt x="65661" y="93949"/>
                    </a:cubicBezTo>
                    <a:close/>
                  </a:path>
                </a:pathLst>
              </a:custGeom>
              <a:solidFill>
                <a:srgbClr val="348FFF"/>
              </a:solidFill>
              <a:ln w="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L"/>
              </a:p>
            </p:txBody>
          </p:sp>
          <p:sp>
            <p:nvSpPr>
              <p:cNvPr id="21" name="Forma libre: forma 20">
                <a:extLst>
                  <a:ext uri="{FF2B5EF4-FFF2-40B4-BE49-F238E27FC236}">
                    <a16:creationId xmlns:a16="http://schemas.microsoft.com/office/drawing/2014/main" id="{2850FB58-35D1-D34B-C109-58383C99D820}"/>
                  </a:ext>
                </a:extLst>
              </p:cNvPr>
              <p:cNvSpPr/>
              <p:nvPr/>
            </p:nvSpPr>
            <p:spPr>
              <a:xfrm>
                <a:off x="11517845" y="569876"/>
                <a:ext cx="23680" cy="152447"/>
              </a:xfrm>
              <a:custGeom>
                <a:avLst/>
                <a:gdLst>
                  <a:gd name="connsiteX0" fmla="*/ 0 w 23680"/>
                  <a:gd name="connsiteY0" fmla="*/ 4247 h 152447"/>
                  <a:gd name="connsiteX1" fmla="*/ 23681 w 23680"/>
                  <a:gd name="connsiteY1" fmla="*/ 0 h 152447"/>
                  <a:gd name="connsiteX2" fmla="*/ 23681 w 23680"/>
                  <a:gd name="connsiteY2" fmla="*/ 152447 h 152447"/>
                  <a:gd name="connsiteX3" fmla="*/ 0 w 23680"/>
                  <a:gd name="connsiteY3" fmla="*/ 152447 h 152447"/>
                  <a:gd name="connsiteX4" fmla="*/ 0 w 23680"/>
                  <a:gd name="connsiteY4" fmla="*/ 4247 h 15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80" h="152447">
                    <a:moveTo>
                      <a:pt x="0" y="4247"/>
                    </a:moveTo>
                    <a:lnTo>
                      <a:pt x="23681" y="0"/>
                    </a:lnTo>
                    <a:lnTo>
                      <a:pt x="23681" y="152447"/>
                    </a:lnTo>
                    <a:lnTo>
                      <a:pt x="0" y="152447"/>
                    </a:lnTo>
                    <a:lnTo>
                      <a:pt x="0" y="4247"/>
                    </a:lnTo>
                    <a:close/>
                  </a:path>
                </a:pathLst>
              </a:custGeom>
              <a:solidFill>
                <a:srgbClr val="348FFF"/>
              </a:solidFill>
              <a:ln w="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L"/>
              </a:p>
            </p:txBody>
          </p:sp>
          <p:sp>
            <p:nvSpPr>
              <p:cNvPr id="22" name="Forma libre: forma 21">
                <a:extLst>
                  <a:ext uri="{FF2B5EF4-FFF2-40B4-BE49-F238E27FC236}">
                    <a16:creationId xmlns:a16="http://schemas.microsoft.com/office/drawing/2014/main" id="{0E52070B-64C4-6061-BF03-80523CADA00C}"/>
                  </a:ext>
                </a:extLst>
              </p:cNvPr>
              <p:cNvSpPr/>
              <p:nvPr/>
            </p:nvSpPr>
            <p:spPr>
              <a:xfrm>
                <a:off x="11570592" y="606607"/>
                <a:ext cx="94722" cy="117838"/>
              </a:xfrm>
              <a:custGeom>
                <a:avLst/>
                <a:gdLst>
                  <a:gd name="connsiteX0" fmla="*/ 28846 w 94722"/>
                  <a:gd name="connsiteY0" fmla="*/ 94484 h 117838"/>
                  <a:gd name="connsiteX1" fmla="*/ 44777 w 94722"/>
                  <a:gd name="connsiteY1" fmla="*/ 97243 h 117838"/>
                  <a:gd name="connsiteX2" fmla="*/ 71904 w 94722"/>
                  <a:gd name="connsiteY2" fmla="*/ 95121 h 117838"/>
                  <a:gd name="connsiteX3" fmla="*/ 71904 w 94722"/>
                  <a:gd name="connsiteY3" fmla="*/ 103402 h 117838"/>
                  <a:gd name="connsiteX4" fmla="*/ 36813 w 94722"/>
                  <a:gd name="connsiteY4" fmla="*/ 117839 h 117838"/>
                  <a:gd name="connsiteX5" fmla="*/ 9364 w 94722"/>
                  <a:gd name="connsiteY5" fmla="*/ 110090 h 117838"/>
                  <a:gd name="connsiteX6" fmla="*/ 0 w 94722"/>
                  <a:gd name="connsiteY6" fmla="*/ 86629 h 117838"/>
                  <a:gd name="connsiteX7" fmla="*/ 0 w 94722"/>
                  <a:gd name="connsiteY7" fmla="*/ 0 h 117838"/>
                  <a:gd name="connsiteX8" fmla="*/ 23896 w 94722"/>
                  <a:gd name="connsiteY8" fmla="*/ 0 h 117838"/>
                  <a:gd name="connsiteX9" fmla="*/ 23896 w 94722"/>
                  <a:gd name="connsiteY9" fmla="*/ 84291 h 117838"/>
                  <a:gd name="connsiteX10" fmla="*/ 28846 w 94722"/>
                  <a:gd name="connsiteY10" fmla="*/ 94484 h 117838"/>
                  <a:gd name="connsiteX11" fmla="*/ 94722 w 94722"/>
                  <a:gd name="connsiteY11" fmla="*/ 115717 h 117838"/>
                  <a:gd name="connsiteX12" fmla="*/ 70826 w 94722"/>
                  <a:gd name="connsiteY12" fmla="*/ 115717 h 117838"/>
                  <a:gd name="connsiteX13" fmla="*/ 70826 w 94722"/>
                  <a:gd name="connsiteY13" fmla="*/ 0 h 117838"/>
                  <a:gd name="connsiteX14" fmla="*/ 94722 w 94722"/>
                  <a:gd name="connsiteY14" fmla="*/ 0 h 117838"/>
                  <a:gd name="connsiteX15" fmla="*/ 94722 w 94722"/>
                  <a:gd name="connsiteY15" fmla="*/ 115717 h 117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94722" h="117838">
                    <a:moveTo>
                      <a:pt x="28846" y="94484"/>
                    </a:moveTo>
                    <a:cubicBezTo>
                      <a:pt x="32144" y="96325"/>
                      <a:pt x="37457" y="97243"/>
                      <a:pt x="44777" y="97243"/>
                    </a:cubicBezTo>
                    <a:cubicBezTo>
                      <a:pt x="54966" y="97243"/>
                      <a:pt x="64008" y="96536"/>
                      <a:pt x="71904" y="95121"/>
                    </a:cubicBezTo>
                    <a:lnTo>
                      <a:pt x="71904" y="103402"/>
                    </a:lnTo>
                    <a:cubicBezTo>
                      <a:pt x="63724" y="113030"/>
                      <a:pt x="52024" y="117839"/>
                      <a:pt x="36813" y="117839"/>
                    </a:cubicBezTo>
                    <a:cubicBezTo>
                      <a:pt x="24756" y="117839"/>
                      <a:pt x="15607" y="115258"/>
                      <a:pt x="9364" y="110090"/>
                    </a:cubicBezTo>
                    <a:cubicBezTo>
                      <a:pt x="3121" y="104925"/>
                      <a:pt x="0" y="97106"/>
                      <a:pt x="0" y="86629"/>
                    </a:cubicBezTo>
                    <a:lnTo>
                      <a:pt x="0" y="0"/>
                    </a:lnTo>
                    <a:lnTo>
                      <a:pt x="23896" y="0"/>
                    </a:lnTo>
                    <a:lnTo>
                      <a:pt x="23896" y="84291"/>
                    </a:lnTo>
                    <a:cubicBezTo>
                      <a:pt x="23893" y="89249"/>
                      <a:pt x="25541" y="92645"/>
                      <a:pt x="28846" y="94484"/>
                    </a:cubicBezTo>
                    <a:close/>
                    <a:moveTo>
                      <a:pt x="94722" y="115717"/>
                    </a:moveTo>
                    <a:lnTo>
                      <a:pt x="70826" y="115717"/>
                    </a:lnTo>
                    <a:lnTo>
                      <a:pt x="70826" y="0"/>
                    </a:lnTo>
                    <a:lnTo>
                      <a:pt x="94722" y="0"/>
                    </a:lnTo>
                    <a:lnTo>
                      <a:pt x="94722" y="115717"/>
                    </a:lnTo>
                    <a:close/>
                  </a:path>
                </a:pathLst>
              </a:custGeom>
              <a:solidFill>
                <a:srgbClr val="348FFF"/>
              </a:solidFill>
              <a:ln w="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L"/>
              </a:p>
            </p:txBody>
          </p: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9ED4444D-AA75-6CC6-0CA6-AFB857D3122F}"/>
                  </a:ext>
                </a:extLst>
              </p:cNvPr>
              <p:cNvSpPr/>
              <p:nvPr/>
            </p:nvSpPr>
            <p:spPr>
              <a:xfrm>
                <a:off x="11687055" y="573699"/>
                <a:ext cx="99246" cy="150959"/>
              </a:xfrm>
              <a:custGeom>
                <a:avLst/>
                <a:gdLst>
                  <a:gd name="connsiteX0" fmla="*/ 11842 w 99246"/>
                  <a:gd name="connsiteY0" fmla="*/ 136628 h 150959"/>
                  <a:gd name="connsiteX1" fmla="*/ 0 w 99246"/>
                  <a:gd name="connsiteY1" fmla="*/ 90237 h 150959"/>
                  <a:gd name="connsiteX2" fmla="*/ 47148 w 99246"/>
                  <a:gd name="connsiteY2" fmla="*/ 30785 h 150959"/>
                  <a:gd name="connsiteX3" fmla="*/ 76641 w 99246"/>
                  <a:gd name="connsiteY3" fmla="*/ 38853 h 150959"/>
                  <a:gd name="connsiteX4" fmla="*/ 76641 w 99246"/>
                  <a:gd name="connsiteY4" fmla="*/ 0 h 150959"/>
                  <a:gd name="connsiteX5" fmla="*/ 99246 w 99246"/>
                  <a:gd name="connsiteY5" fmla="*/ 0 h 150959"/>
                  <a:gd name="connsiteX6" fmla="*/ 99246 w 99246"/>
                  <a:gd name="connsiteY6" fmla="*/ 148624 h 150959"/>
                  <a:gd name="connsiteX7" fmla="*/ 81593 w 99246"/>
                  <a:gd name="connsiteY7" fmla="*/ 148624 h 150959"/>
                  <a:gd name="connsiteX8" fmla="*/ 75566 w 99246"/>
                  <a:gd name="connsiteY8" fmla="*/ 131639 h 150959"/>
                  <a:gd name="connsiteX9" fmla="*/ 64586 w 99246"/>
                  <a:gd name="connsiteY9" fmla="*/ 146183 h 150959"/>
                  <a:gd name="connsiteX10" fmla="*/ 44349 w 99246"/>
                  <a:gd name="connsiteY10" fmla="*/ 150960 h 150959"/>
                  <a:gd name="connsiteX11" fmla="*/ 11842 w 99246"/>
                  <a:gd name="connsiteY11" fmla="*/ 136628 h 150959"/>
                  <a:gd name="connsiteX12" fmla="*/ 75566 w 99246"/>
                  <a:gd name="connsiteY12" fmla="*/ 109558 h 150959"/>
                  <a:gd name="connsiteX13" fmla="*/ 75566 w 99246"/>
                  <a:gd name="connsiteY13" fmla="*/ 50107 h 150959"/>
                  <a:gd name="connsiteX14" fmla="*/ 57697 w 99246"/>
                  <a:gd name="connsiteY14" fmla="*/ 50107 h 150959"/>
                  <a:gd name="connsiteX15" fmla="*/ 37244 w 99246"/>
                  <a:gd name="connsiteY15" fmla="*/ 53293 h 150959"/>
                  <a:gd name="connsiteX16" fmla="*/ 27342 w 99246"/>
                  <a:gd name="connsiteY16" fmla="*/ 63804 h 150959"/>
                  <a:gd name="connsiteX17" fmla="*/ 24543 w 99246"/>
                  <a:gd name="connsiteY17" fmla="*/ 84718 h 150959"/>
                  <a:gd name="connsiteX18" fmla="*/ 24543 w 99246"/>
                  <a:gd name="connsiteY18" fmla="*/ 93636 h 150959"/>
                  <a:gd name="connsiteX19" fmla="*/ 27018 w 99246"/>
                  <a:gd name="connsiteY19" fmla="*/ 115398 h 150959"/>
                  <a:gd name="connsiteX20" fmla="*/ 34982 w 99246"/>
                  <a:gd name="connsiteY20" fmla="*/ 126438 h 150959"/>
                  <a:gd name="connsiteX21" fmla="*/ 50161 w 99246"/>
                  <a:gd name="connsiteY21" fmla="*/ 129730 h 150959"/>
                  <a:gd name="connsiteX22" fmla="*/ 56188 w 99246"/>
                  <a:gd name="connsiteY22" fmla="*/ 129730 h 150959"/>
                  <a:gd name="connsiteX23" fmla="*/ 75566 w 99246"/>
                  <a:gd name="connsiteY23" fmla="*/ 109558 h 15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9246" h="150959">
                    <a:moveTo>
                      <a:pt x="11842" y="136628"/>
                    </a:moveTo>
                    <a:cubicBezTo>
                      <a:pt x="3948" y="127073"/>
                      <a:pt x="0" y="111610"/>
                      <a:pt x="0" y="90237"/>
                    </a:cubicBezTo>
                    <a:cubicBezTo>
                      <a:pt x="0" y="50606"/>
                      <a:pt x="15716" y="30785"/>
                      <a:pt x="47148" y="30785"/>
                    </a:cubicBezTo>
                    <a:cubicBezTo>
                      <a:pt x="60927" y="30785"/>
                      <a:pt x="70755" y="33475"/>
                      <a:pt x="76641" y="38853"/>
                    </a:cubicBezTo>
                    <a:lnTo>
                      <a:pt x="76641" y="0"/>
                    </a:lnTo>
                    <a:lnTo>
                      <a:pt x="99246" y="0"/>
                    </a:lnTo>
                    <a:lnTo>
                      <a:pt x="99246" y="148624"/>
                    </a:lnTo>
                    <a:lnTo>
                      <a:pt x="81593" y="148624"/>
                    </a:lnTo>
                    <a:lnTo>
                      <a:pt x="75566" y="131639"/>
                    </a:lnTo>
                    <a:cubicBezTo>
                      <a:pt x="72982" y="138151"/>
                      <a:pt x="69323" y="142997"/>
                      <a:pt x="64586" y="146183"/>
                    </a:cubicBezTo>
                    <a:cubicBezTo>
                      <a:pt x="59850" y="149367"/>
                      <a:pt x="53102" y="150960"/>
                      <a:pt x="44349" y="150960"/>
                    </a:cubicBezTo>
                    <a:cubicBezTo>
                      <a:pt x="30570" y="150960"/>
                      <a:pt x="19733" y="146183"/>
                      <a:pt x="11842" y="136628"/>
                    </a:cubicBezTo>
                    <a:close/>
                    <a:moveTo>
                      <a:pt x="75566" y="109558"/>
                    </a:moveTo>
                    <a:lnTo>
                      <a:pt x="75566" y="50107"/>
                    </a:lnTo>
                    <a:lnTo>
                      <a:pt x="57697" y="50107"/>
                    </a:lnTo>
                    <a:cubicBezTo>
                      <a:pt x="48796" y="50107"/>
                      <a:pt x="41981" y="51168"/>
                      <a:pt x="37244" y="53293"/>
                    </a:cubicBezTo>
                    <a:cubicBezTo>
                      <a:pt x="32507" y="55418"/>
                      <a:pt x="29206" y="58919"/>
                      <a:pt x="27342" y="63804"/>
                    </a:cubicBezTo>
                    <a:cubicBezTo>
                      <a:pt x="25476" y="68688"/>
                      <a:pt x="24543" y="75659"/>
                      <a:pt x="24543" y="84718"/>
                    </a:cubicBezTo>
                    <a:lnTo>
                      <a:pt x="24543" y="93636"/>
                    </a:lnTo>
                    <a:cubicBezTo>
                      <a:pt x="24543" y="102978"/>
                      <a:pt x="25367" y="110233"/>
                      <a:pt x="27018" y="115398"/>
                    </a:cubicBezTo>
                    <a:cubicBezTo>
                      <a:pt x="28666" y="120566"/>
                      <a:pt x="31323" y="124246"/>
                      <a:pt x="34982" y="126438"/>
                    </a:cubicBezTo>
                    <a:cubicBezTo>
                      <a:pt x="38641" y="128633"/>
                      <a:pt x="43702" y="129730"/>
                      <a:pt x="50161" y="129730"/>
                    </a:cubicBezTo>
                    <a:lnTo>
                      <a:pt x="56188" y="129730"/>
                    </a:lnTo>
                    <a:cubicBezTo>
                      <a:pt x="69107" y="129727"/>
                      <a:pt x="75566" y="123007"/>
                      <a:pt x="75566" y="109558"/>
                    </a:cubicBezTo>
                    <a:close/>
                  </a:path>
                </a:pathLst>
              </a:custGeom>
              <a:solidFill>
                <a:srgbClr val="348FFF"/>
              </a:solidFill>
              <a:ln w="2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C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0888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12">
          <p15:clr>
            <a:srgbClr val="FBAE40"/>
          </p15:clr>
        </p15:guide>
        <p15:guide id="2" orient="horz" pos="422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2 categorías y descrip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Marcador de texto 7">
            <a:extLst>
              <a:ext uri="{FF2B5EF4-FFF2-40B4-BE49-F238E27FC236}">
                <a16:creationId xmlns:a16="http://schemas.microsoft.com/office/drawing/2014/main" id="{60D2818D-89F2-5146-96F4-FE5CC94A3B6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9262" y="1905774"/>
            <a:ext cx="753896" cy="566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3FCA518-1984-EBF4-718D-4511500DAB96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0B42D332-2844-E942-96BC-37A626E303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370986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0B42D332-2844-E942-96BC-37A626E303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Marcador de texto 7">
            <a:extLst>
              <a:ext uri="{FF2B5EF4-FFF2-40B4-BE49-F238E27FC236}">
                <a16:creationId xmlns:a16="http://schemas.microsoft.com/office/drawing/2014/main" id="{130CF308-4F12-CF40-8431-48ED26F5E46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3942" y="2161664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53" name="Marcador de texto 7">
            <a:extLst>
              <a:ext uri="{FF2B5EF4-FFF2-40B4-BE49-F238E27FC236}">
                <a16:creationId xmlns:a16="http://schemas.microsoft.com/office/drawing/2014/main" id="{9381C1C0-80DF-6749-9C03-56994A4072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89754" y="2169127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89620A1F-682C-3E4E-85BD-1A4E04D84C0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89752" y="1733847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7BB34F7A-9153-7E41-8706-B75E12C61FA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389754" y="374075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D350E885-470E-4544-9B96-6265ACDD38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389752" y="330547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82" name="Marcador de texto 7">
            <a:extLst>
              <a:ext uri="{FF2B5EF4-FFF2-40B4-BE49-F238E27FC236}">
                <a16:creationId xmlns:a16="http://schemas.microsoft.com/office/drawing/2014/main" id="{B22EF754-D625-F14C-8B51-B265491331F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389754" y="531341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83" name="Marcador de texto 7">
            <a:extLst>
              <a:ext uri="{FF2B5EF4-FFF2-40B4-BE49-F238E27FC236}">
                <a16:creationId xmlns:a16="http://schemas.microsoft.com/office/drawing/2014/main" id="{977B32BB-9DE9-AE4E-B3F6-BC2F0A20688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389752" y="487813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B8030460-AF27-ED61-6BCA-022178D8FF3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49262" y="3493942"/>
            <a:ext cx="753896" cy="569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4F09BDE9-1F52-40C2-BD9E-64B76A330DF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23942" y="3749832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212DCDD1-366D-9A68-3E55-CEB914F9AD7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9262" y="5046017"/>
            <a:ext cx="753896" cy="5782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5D8DABCA-3E6E-6521-D458-854891BF119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23942" y="5301906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3B9715-D07F-3864-81AC-DFB139F0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3258BAC-810B-C764-8E58-DB47E4CB54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0619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42ECFC8D-9E4C-1277-A15B-B59DBD28B8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40620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182563" indent="-182563">
              <a:buFont typeface="Arial" panose="020B0604020202020204" pitchFamily="34" charset="0"/>
              <a:buChar char="•"/>
              <a:defRPr sz="14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46DA7DB3-F2BD-15F8-B6BA-108CEF907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88BED62-16C8-79B2-ADBE-3AA60DA60990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0F52C604-F1AB-8D50-835E-8071FBE1AE26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2DD4E4A-0DD3-2F9B-F246-6CFFF5A378D2}"/>
              </a:ext>
            </a:extLst>
          </p:cNvPr>
          <p:cNvPicPr>
            <a:picLocks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92003" y="385812"/>
            <a:ext cx="1094400" cy="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65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28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2546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1504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noti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A6585990-3747-324F-0060-32ED55A50E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95813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A6585990-3747-324F-0060-32ED55A50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F9EBD2-4C4B-C461-9E65-263C12994DD9}"/>
              </a:ext>
            </a:extLst>
          </p:cNvPr>
          <p:cNvSpPr/>
          <p:nvPr userDrawn="1"/>
        </p:nvSpPr>
        <p:spPr>
          <a:xfrm>
            <a:off x="6144759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761308-A9E1-9890-CCD4-F0057B7603E2}"/>
              </a:ext>
            </a:extLst>
          </p:cNvPr>
          <p:cNvSpPr/>
          <p:nvPr userDrawn="1"/>
        </p:nvSpPr>
        <p:spPr>
          <a:xfrm>
            <a:off x="9004691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20FD0-C3CF-079E-6BA3-397032E5E582}"/>
              </a:ext>
            </a:extLst>
          </p:cNvPr>
          <p:cNvSpPr/>
          <p:nvPr userDrawn="1"/>
        </p:nvSpPr>
        <p:spPr>
          <a:xfrm>
            <a:off x="424895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C29913-6DCC-A9CB-3E1A-E21B16DDC62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rgbClr val="348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Marcador de texto 7">
            <a:extLst>
              <a:ext uri="{FF2B5EF4-FFF2-40B4-BE49-F238E27FC236}">
                <a16:creationId xmlns:a16="http://schemas.microsoft.com/office/drawing/2014/main" id="{6BF8A88C-2650-B342-AC6A-0910D46C63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457" y="5084755"/>
            <a:ext cx="2186319" cy="12766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6" name="Marcador de texto 7">
            <a:extLst>
              <a:ext uri="{FF2B5EF4-FFF2-40B4-BE49-F238E27FC236}">
                <a16:creationId xmlns:a16="http://schemas.microsoft.com/office/drawing/2014/main" id="{8FBF1655-AF76-F945-B38F-FE31E3035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457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67" name="Marcador de texto 7">
            <a:extLst>
              <a:ext uri="{FF2B5EF4-FFF2-40B4-BE49-F238E27FC236}">
                <a16:creationId xmlns:a16="http://schemas.microsoft.com/office/drawing/2014/main" id="{D09FBF73-0F86-334D-A640-40FA6422E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458" y="4554724"/>
            <a:ext cx="2186318" cy="2525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9" name="Marcador de texto 7">
            <a:extLst>
              <a:ext uri="{FF2B5EF4-FFF2-40B4-BE49-F238E27FC236}">
                <a16:creationId xmlns:a16="http://schemas.microsoft.com/office/drawing/2014/main" id="{8DAFB3E8-F17D-0145-B3D7-D9F9A58CEA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4175" y="4040828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0" name="Marcador de texto 7">
            <a:extLst>
              <a:ext uri="{FF2B5EF4-FFF2-40B4-BE49-F238E27FC236}">
                <a16:creationId xmlns:a16="http://schemas.microsoft.com/office/drawing/2014/main" id="{69AEA284-6214-104E-8E27-8BB480AF74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4175" y="2951931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71" name="Marcador de texto 7">
            <a:extLst>
              <a:ext uri="{FF2B5EF4-FFF2-40B4-BE49-F238E27FC236}">
                <a16:creationId xmlns:a16="http://schemas.microsoft.com/office/drawing/2014/main" id="{38C79E41-A17D-4B48-8B91-1215DC2A1A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4175" y="3510797"/>
            <a:ext cx="2186318" cy="2620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E6767AED-37F8-A841-8040-0EEB3BC4FF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2066" y="5084755"/>
            <a:ext cx="2186319" cy="12766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55E7DFFB-09B1-2241-828E-6853EF3F21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2066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0" name="Marcador de texto 7">
            <a:extLst>
              <a:ext uri="{FF2B5EF4-FFF2-40B4-BE49-F238E27FC236}">
                <a16:creationId xmlns:a16="http://schemas.microsoft.com/office/drawing/2014/main" id="{A458015D-8739-2F48-BD8C-5FAB6F2778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2067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2" name="Marcador de texto 7">
            <a:extLst>
              <a:ext uri="{FF2B5EF4-FFF2-40B4-BE49-F238E27FC236}">
                <a16:creationId xmlns:a16="http://schemas.microsoft.com/office/drawing/2014/main" id="{37B63F82-511B-904F-AE58-F9D3280955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8394" y="5084755"/>
            <a:ext cx="2186319" cy="12766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3" name="Marcador de texto 7">
            <a:extLst>
              <a:ext uri="{FF2B5EF4-FFF2-40B4-BE49-F238E27FC236}">
                <a16:creationId xmlns:a16="http://schemas.microsoft.com/office/drawing/2014/main" id="{1B33BBFE-9406-CE41-ACA3-CFE95C7448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8394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C874917F-D4AC-584B-91E6-BD1A3D307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8394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A72492-A9F9-DCA1-C950-ACF0B085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502BE2A-23D2-E8AA-094B-85304AE07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A43719-72FC-2B8D-4D13-46CCEC2999F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1B5E5C-44AD-1C4A-173B-18C04CD218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047419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74">
          <p15:clr>
            <a:srgbClr val="FBAE40"/>
          </p15:clr>
        </p15:guide>
        <p15:guide id="4" orient="horz" pos="1638">
          <p15:clr>
            <a:srgbClr val="FBAE40"/>
          </p15:clr>
        </p15:guide>
        <p15:guide id="5" pos="2071">
          <p15:clr>
            <a:srgbClr val="FBAE40"/>
          </p15:clr>
        </p15:guide>
        <p15:guide id="6" pos="5655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noticias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B94836DB-A449-5E5A-4EA3-690CF44CFB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112544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B94836DB-A449-5E5A-4EA3-690CF44CFB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79035D-CD47-D3EF-FE97-9B573CA0A9DF}"/>
              </a:ext>
            </a:extLst>
          </p:cNvPr>
          <p:cNvSpPr/>
          <p:nvPr userDrawn="1"/>
        </p:nvSpPr>
        <p:spPr>
          <a:xfrm>
            <a:off x="6144759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1423AA-21DD-48FC-14CD-A10E4C9A4369}"/>
              </a:ext>
            </a:extLst>
          </p:cNvPr>
          <p:cNvSpPr/>
          <p:nvPr userDrawn="1"/>
        </p:nvSpPr>
        <p:spPr>
          <a:xfrm>
            <a:off x="9004691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F2AD97-4318-2D62-02D4-CC56D2EBE040}"/>
              </a:ext>
            </a:extLst>
          </p:cNvPr>
          <p:cNvSpPr/>
          <p:nvPr userDrawn="1"/>
        </p:nvSpPr>
        <p:spPr>
          <a:xfrm>
            <a:off x="424895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6D1DD5-4CE5-A48F-7E97-F261817DB98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rgbClr val="348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F57E9CCB-4FEF-3B4C-BB29-A871DC96C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284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rgbClr val="348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D012B9D1-835B-7745-97E3-74B7D8ED9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284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rgbClr val="348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A17AB2-535B-3E41-9012-14AE4DF3B6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6275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0DCF0A1D-0E92-3E4E-AE6C-06E920D6E6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3002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6C423F7D-EEBF-3A44-B527-08BE6EB1B0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13002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5" name="Marcador de posición de imagen 2">
            <a:extLst>
              <a:ext uri="{FF2B5EF4-FFF2-40B4-BE49-F238E27FC236}">
                <a16:creationId xmlns:a16="http://schemas.microsoft.com/office/drawing/2014/main" id="{93186F0C-C7B9-764C-B99E-96FA0437C4C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12993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B61C247D-37DA-1141-B436-E9CA5E4D93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80893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rgbClr val="348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BBA61BC9-7FB0-9C4F-B8DC-AC4C5F1DD8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80893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rgbClr val="348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4" name="Marcador de posición de imagen 2">
            <a:extLst>
              <a:ext uri="{FF2B5EF4-FFF2-40B4-BE49-F238E27FC236}">
                <a16:creationId xmlns:a16="http://schemas.microsoft.com/office/drawing/2014/main" id="{57D13356-69C7-2542-A744-E65AE47B81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0884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6" name="Marcador de texto 7">
            <a:extLst>
              <a:ext uri="{FF2B5EF4-FFF2-40B4-BE49-F238E27FC236}">
                <a16:creationId xmlns:a16="http://schemas.microsoft.com/office/drawing/2014/main" id="{31421233-7F3D-574E-9B40-A3D57BE496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07220" y="2870424"/>
            <a:ext cx="2336791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rgbClr val="348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7" name="Marcador de texto 7">
            <a:extLst>
              <a:ext uri="{FF2B5EF4-FFF2-40B4-BE49-F238E27FC236}">
                <a16:creationId xmlns:a16="http://schemas.microsoft.com/office/drawing/2014/main" id="{B2A73391-D262-9140-B309-BB12AA19FA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221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rgbClr val="348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8" name="Marcador de posición de imagen 2">
            <a:extLst>
              <a:ext uri="{FF2B5EF4-FFF2-40B4-BE49-F238E27FC236}">
                <a16:creationId xmlns:a16="http://schemas.microsoft.com/office/drawing/2014/main" id="{45275E7E-6C59-1249-AD15-26DA1036953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207212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8E4AE-1610-C062-F7EC-A41B3038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B31A843B-023E-04B5-0A32-E5F49E45D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110E3C6-782A-524B-3760-1EC726F2D4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35C1135-D03E-78FB-495D-12AB50FBCA92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14556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74">
          <p15:clr>
            <a:srgbClr val="FBAE40"/>
          </p15:clr>
        </p15:guide>
        <p15:guide id="4" orient="horz" pos="1637">
          <p15:clr>
            <a:srgbClr val="FBAE40"/>
          </p15:clr>
        </p15:guide>
        <p15:guide id="5" pos="2071">
          <p15:clr>
            <a:srgbClr val="FBAE40"/>
          </p15:clr>
        </p15:guide>
        <p15:guide id="6" pos="5655">
          <p15:clr>
            <a:srgbClr val="FBAE40"/>
          </p15:clr>
        </p15:guide>
        <p15:guide id="7" orient="horz" pos="66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005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AD3C07B9-0E02-40E5-B56A-D758E6EFD36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4591">
              <a:solidFill>
                <a:srgbClr val="000000"/>
              </a:solidFill>
              <a:latin typeface="Arial Nova Light" panose="020B0304020202020204" pitchFamily="34" charset="0"/>
              <a:sym typeface="Arial Nova Light" panose="020B03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A6A90-A35D-4B1D-A234-05EDC490BF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36436" y="1"/>
            <a:ext cx="9255565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1120DD-8614-4392-9142-5C620FD04B6F}"/>
              </a:ext>
            </a:extLst>
          </p:cNvPr>
          <p:cNvSpPr/>
          <p:nvPr userDrawn="1"/>
        </p:nvSpPr>
        <p:spPr>
          <a:xfrm>
            <a:off x="2936435" y="1"/>
            <a:ext cx="6416511" cy="6858000"/>
          </a:xfrm>
          <a:prstGeom prst="rect">
            <a:avLst/>
          </a:prstGeom>
          <a:gradFill>
            <a:gsLst>
              <a:gs pos="48000">
                <a:schemeClr val="accent2">
                  <a:alpha val="50000"/>
                </a:schemeClr>
              </a:gs>
              <a:gs pos="0">
                <a:srgbClr val="005450"/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endParaRPr lang="es-CL" sz="1089">
              <a:solidFill>
                <a:srgbClr val="482A06"/>
              </a:solidFill>
              <a:latin typeface="Arial"/>
            </a:endParaRPr>
          </a:p>
        </p:txBody>
      </p:sp>
      <p:sp>
        <p:nvSpPr>
          <p:cNvPr id="4" name="Working Draft Text"/>
          <p:cNvSpPr txBox="1">
            <a:spLocks noChangeArrowheads="1"/>
          </p:cNvSpPr>
          <p:nvPr userDrawn="1"/>
        </p:nvSpPr>
        <p:spPr bwMode="black">
          <a:xfrm>
            <a:off x="11032394" y="6381111"/>
            <a:ext cx="900497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r>
              <a:rPr lang="es-CL" sz="816" b="1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 userDrawn="1"/>
        </p:nvSpPr>
        <p:spPr bwMode="black">
          <a:xfrm>
            <a:off x="8117105" y="6506724"/>
            <a:ext cx="381578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r>
              <a:rPr lang="en-US" sz="816">
                <a:solidFill>
                  <a:srgbClr val="FFFFFF"/>
                </a:solidFill>
                <a:latin typeface="Arial"/>
              </a:rPr>
              <a:t>Last Modified 22-11-2019 9:02 Pacific SA Standard Time</a:t>
            </a:r>
            <a:endParaRPr lang="es-CL" sz="816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/>
          <p:cNvSpPr txBox="1">
            <a:spLocks noChangeArrowheads="1"/>
          </p:cNvSpPr>
          <p:nvPr userDrawn="1"/>
        </p:nvSpPr>
        <p:spPr bwMode="black">
          <a:xfrm>
            <a:off x="8313895" y="6632336"/>
            <a:ext cx="3618996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r>
              <a:rPr lang="es-CL" sz="816">
                <a:solidFill>
                  <a:srgbClr val="FFFFFF"/>
                </a:solidFill>
                <a:latin typeface="Arial"/>
              </a:rPr>
              <a:t>Printed 21-08-2019 18:24 Pacific SA Standard Time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black">
          <a:xfrm>
            <a:off x="353811" y="6583543"/>
            <a:ext cx="5224600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s-CL" sz="816">
                <a:solidFill>
                  <a:srgbClr val="FFFFFF"/>
                </a:solidFill>
              </a:rPr>
              <a:t>CONFIDENTIAL AND PROPRIETARY Any use of this material without specific permission is strictly prohibited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353813" y="3263099"/>
            <a:ext cx="5397639" cy="141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4591" noProof="0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pPr lvl="0"/>
            <a:r>
              <a:rPr lang="es-CL" noProof="0" err="1"/>
              <a:t>Click</a:t>
            </a:r>
            <a:r>
              <a:rPr lang="es-CL" noProof="0"/>
              <a:t> </a:t>
            </a:r>
            <a:r>
              <a:rPr lang="es-CL" noProof="0" err="1"/>
              <a:t>to</a:t>
            </a:r>
            <a:r>
              <a:rPr lang="es-CL" noProof="0"/>
              <a:t> </a:t>
            </a:r>
            <a:r>
              <a:rPr lang="es-CL" noProof="0" err="1"/>
              <a:t>edit</a:t>
            </a:r>
            <a:r>
              <a:rPr lang="es-CL" noProof="0"/>
              <a:t> Master </a:t>
            </a:r>
            <a:r>
              <a:rPr lang="es-CL" noProof="0" err="1"/>
              <a:t>title</a:t>
            </a:r>
            <a:r>
              <a:rPr lang="es-CL" noProof="0"/>
              <a:t> </a:t>
            </a:r>
            <a:r>
              <a:rPr lang="es-CL" noProof="0" err="1"/>
              <a:t>style</a:t>
            </a:r>
            <a:endParaRPr lang="es-CL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353812" y="5460724"/>
            <a:ext cx="5397640" cy="188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24" cap="all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s-CL" noProof="0" err="1"/>
              <a:t>Click</a:t>
            </a:r>
            <a:r>
              <a:rPr lang="es-CL" noProof="0"/>
              <a:t> </a:t>
            </a:r>
            <a:r>
              <a:rPr lang="es-CL" noProof="0" err="1"/>
              <a:t>to</a:t>
            </a:r>
            <a:r>
              <a:rPr lang="es-CL" noProof="0"/>
              <a:t> </a:t>
            </a:r>
            <a:r>
              <a:rPr lang="es-CL" noProof="0" err="1"/>
              <a:t>edit</a:t>
            </a:r>
            <a:r>
              <a:rPr lang="es-CL" noProof="0"/>
              <a:t> Master </a:t>
            </a:r>
            <a:r>
              <a:rPr lang="es-CL" noProof="0" err="1"/>
              <a:t>subtitle</a:t>
            </a:r>
            <a:r>
              <a:rPr lang="es-CL" noProof="0"/>
              <a:t> </a:t>
            </a:r>
            <a:r>
              <a:rPr lang="es-CL" noProof="0" err="1"/>
              <a:t>style</a:t>
            </a:r>
            <a:endParaRPr lang="es-CL" noProof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353812" y="5807410"/>
            <a:ext cx="5397640" cy="1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0" hangingPunct="1">
              <a:defRPr sz="1200" baseline="0">
                <a:solidFill>
                  <a:schemeClr val="bg1"/>
                </a:solidFill>
                <a:latin typeface="+mn-lt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s-CL" sz="1224">
                <a:solidFill>
                  <a:srgbClr val="FFFFFF"/>
                </a:solidFill>
              </a:rPr>
              <a:t>Document type | Date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569AA2-5EE2-48C2-8925-5234118C587B}"/>
              </a:ext>
            </a:extLst>
          </p:cNvPr>
          <p:cNvGrpSpPr/>
          <p:nvPr userDrawn="1"/>
        </p:nvGrpSpPr>
        <p:grpSpPr>
          <a:xfrm>
            <a:off x="353812" y="728646"/>
            <a:ext cx="1387922" cy="1380403"/>
            <a:chOff x="-8636776" y="2758539"/>
            <a:chExt cx="6757987" cy="6721475"/>
          </a:xfrm>
        </p:grpSpPr>
        <p:sp>
          <p:nvSpPr>
            <p:cNvPr id="31" name="AutoShape 461">
              <a:extLst>
                <a:ext uri="{FF2B5EF4-FFF2-40B4-BE49-F238E27FC236}">
                  <a16:creationId xmlns:a16="http://schemas.microsoft.com/office/drawing/2014/main" id="{0FAD0503-7922-44F2-8DDB-0E68D793E6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2" name="Rectangle 463">
              <a:extLst>
                <a:ext uri="{FF2B5EF4-FFF2-40B4-BE49-F238E27FC236}">
                  <a16:creationId xmlns:a16="http://schemas.microsoft.com/office/drawing/2014/main" id="{98DCA5AB-91BB-4E89-B217-96241BF5DD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noFill/>
            <a:ln w="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3" name="Freeform 464">
              <a:extLst>
                <a:ext uri="{FF2B5EF4-FFF2-40B4-BE49-F238E27FC236}">
                  <a16:creationId xmlns:a16="http://schemas.microsoft.com/office/drawing/2014/main" id="{82DA92F1-6B6C-445C-BB8D-A07AFE9338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8065276" y="6873339"/>
              <a:ext cx="5680075" cy="2028825"/>
            </a:xfrm>
            <a:custGeom>
              <a:avLst/>
              <a:gdLst>
                <a:gd name="T0" fmla="*/ 1492 w 10049"/>
                <a:gd name="T1" fmla="*/ 917 h 3594"/>
                <a:gd name="T2" fmla="*/ 973 w 10049"/>
                <a:gd name="T3" fmla="*/ 912 h 3594"/>
                <a:gd name="T4" fmla="*/ 877 w 10049"/>
                <a:gd name="T5" fmla="*/ 2052 h 3594"/>
                <a:gd name="T6" fmla="*/ 1593 w 10049"/>
                <a:gd name="T7" fmla="*/ 1235 h 3594"/>
                <a:gd name="T8" fmla="*/ 0 w 10049"/>
                <a:gd name="T9" fmla="*/ 1275 h 3594"/>
                <a:gd name="T10" fmla="*/ 877 w 10049"/>
                <a:gd name="T11" fmla="*/ 3594 h 3594"/>
                <a:gd name="T12" fmla="*/ 1594 w 10049"/>
                <a:gd name="T13" fmla="*/ 2849 h 3594"/>
                <a:gd name="T14" fmla="*/ 2475 w 10049"/>
                <a:gd name="T15" fmla="*/ 3594 h 3594"/>
                <a:gd name="T16" fmla="*/ 2132 w 10049"/>
                <a:gd name="T17" fmla="*/ 352 h 3594"/>
                <a:gd name="T18" fmla="*/ 338 w 10049"/>
                <a:gd name="T19" fmla="*/ 352 h 3594"/>
                <a:gd name="T20" fmla="*/ 5168 w 10049"/>
                <a:gd name="T21" fmla="*/ 3592 h 3594"/>
                <a:gd name="T22" fmla="*/ 6038 w 10049"/>
                <a:gd name="T23" fmla="*/ 2254 h 3594"/>
                <a:gd name="T24" fmla="*/ 6733 w 10049"/>
                <a:gd name="T25" fmla="*/ 3594 h 3594"/>
                <a:gd name="T26" fmla="*/ 7616 w 10049"/>
                <a:gd name="T27" fmla="*/ 60 h 3594"/>
                <a:gd name="T28" fmla="*/ 6733 w 10049"/>
                <a:gd name="T29" fmla="*/ 1407 h 3594"/>
                <a:gd name="T30" fmla="*/ 6038 w 10049"/>
                <a:gd name="T31" fmla="*/ 60 h 3594"/>
                <a:gd name="T32" fmla="*/ 4882 w 10049"/>
                <a:gd name="T33" fmla="*/ 59 h 3594"/>
                <a:gd name="T34" fmla="*/ 3132 w 10049"/>
                <a:gd name="T35" fmla="*/ 574 h 3594"/>
                <a:gd name="T36" fmla="*/ 3132 w 10049"/>
                <a:gd name="T37" fmla="*/ 3080 h 3594"/>
                <a:gd name="T38" fmla="*/ 4895 w 10049"/>
                <a:gd name="T39" fmla="*/ 3587 h 3594"/>
                <a:gd name="T40" fmla="*/ 4462 w 10049"/>
                <a:gd name="T41" fmla="*/ 2746 h 3594"/>
                <a:gd name="T42" fmla="*/ 3585 w 10049"/>
                <a:gd name="T43" fmla="*/ 1829 h 3594"/>
                <a:gd name="T44" fmla="*/ 4462 w 10049"/>
                <a:gd name="T45" fmla="*/ 906 h 3594"/>
                <a:gd name="T46" fmla="*/ 4882 w 10049"/>
                <a:gd name="T47" fmla="*/ 59 h 3594"/>
                <a:gd name="T48" fmla="*/ 8138 w 10049"/>
                <a:gd name="T49" fmla="*/ 302 h 3594"/>
                <a:gd name="T50" fmla="*/ 8052 w 10049"/>
                <a:gd name="T51" fmla="*/ 1643 h 3594"/>
                <a:gd name="T52" fmla="*/ 9101 w 10049"/>
                <a:gd name="T53" fmla="*/ 2586 h 3594"/>
                <a:gd name="T54" fmla="*/ 7861 w 10049"/>
                <a:gd name="T55" fmla="*/ 2777 h 3594"/>
                <a:gd name="T56" fmla="*/ 8803 w 10049"/>
                <a:gd name="T57" fmla="*/ 3594 h 3594"/>
                <a:gd name="T58" fmla="*/ 10049 w 10049"/>
                <a:gd name="T59" fmla="*/ 2535 h 3594"/>
                <a:gd name="T60" fmla="*/ 9146 w 10049"/>
                <a:gd name="T61" fmla="*/ 1421 h 3594"/>
                <a:gd name="T62" fmla="*/ 8788 w 10049"/>
                <a:gd name="T63" fmla="*/ 912 h 3594"/>
                <a:gd name="T64" fmla="*/ 9822 w 10049"/>
                <a:gd name="T65" fmla="*/ 877 h 3594"/>
                <a:gd name="T66" fmla="*/ 8904 w 10049"/>
                <a:gd name="T67" fmla="*/ 60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49" h="3594">
                  <a:moveTo>
                    <a:pt x="1593" y="1235"/>
                  </a:moveTo>
                  <a:cubicBezTo>
                    <a:pt x="1593" y="1104"/>
                    <a:pt x="1563" y="998"/>
                    <a:pt x="1492" y="917"/>
                  </a:cubicBezTo>
                  <a:cubicBezTo>
                    <a:pt x="1432" y="836"/>
                    <a:pt x="1346" y="796"/>
                    <a:pt x="1235" y="796"/>
                  </a:cubicBezTo>
                  <a:cubicBezTo>
                    <a:pt x="1124" y="796"/>
                    <a:pt x="1039" y="831"/>
                    <a:pt x="973" y="912"/>
                  </a:cubicBezTo>
                  <a:cubicBezTo>
                    <a:pt x="913" y="988"/>
                    <a:pt x="882" y="1094"/>
                    <a:pt x="877" y="1235"/>
                  </a:cubicBezTo>
                  <a:cubicBezTo>
                    <a:pt x="877" y="2052"/>
                    <a:pt x="877" y="2052"/>
                    <a:pt x="877" y="2052"/>
                  </a:cubicBezTo>
                  <a:cubicBezTo>
                    <a:pt x="1601" y="2053"/>
                    <a:pt x="1601" y="2053"/>
                    <a:pt x="1601" y="2053"/>
                  </a:cubicBezTo>
                  <a:lnTo>
                    <a:pt x="1593" y="1235"/>
                  </a:lnTo>
                  <a:close/>
                  <a:moveTo>
                    <a:pt x="338" y="352"/>
                  </a:moveTo>
                  <a:cubicBezTo>
                    <a:pt x="111" y="584"/>
                    <a:pt x="0" y="892"/>
                    <a:pt x="0" y="1275"/>
                  </a:cubicBezTo>
                  <a:cubicBezTo>
                    <a:pt x="0" y="3594"/>
                    <a:pt x="0" y="3594"/>
                    <a:pt x="0" y="3594"/>
                  </a:cubicBezTo>
                  <a:cubicBezTo>
                    <a:pt x="877" y="3594"/>
                    <a:pt x="877" y="3594"/>
                    <a:pt x="877" y="3594"/>
                  </a:cubicBezTo>
                  <a:cubicBezTo>
                    <a:pt x="877" y="2849"/>
                    <a:pt x="877" y="2849"/>
                    <a:pt x="877" y="2849"/>
                  </a:cubicBezTo>
                  <a:cubicBezTo>
                    <a:pt x="1594" y="2849"/>
                    <a:pt x="1594" y="2849"/>
                    <a:pt x="1594" y="2849"/>
                  </a:cubicBezTo>
                  <a:cubicBezTo>
                    <a:pt x="1593" y="3594"/>
                    <a:pt x="1593" y="3594"/>
                    <a:pt x="1593" y="3594"/>
                  </a:cubicBezTo>
                  <a:cubicBezTo>
                    <a:pt x="2475" y="3594"/>
                    <a:pt x="2475" y="3594"/>
                    <a:pt x="2475" y="3594"/>
                  </a:cubicBezTo>
                  <a:cubicBezTo>
                    <a:pt x="2475" y="1275"/>
                    <a:pt x="2475" y="1275"/>
                    <a:pt x="2475" y="1275"/>
                  </a:cubicBezTo>
                  <a:cubicBezTo>
                    <a:pt x="2470" y="892"/>
                    <a:pt x="2359" y="584"/>
                    <a:pt x="2132" y="352"/>
                  </a:cubicBezTo>
                  <a:cubicBezTo>
                    <a:pt x="1900" y="116"/>
                    <a:pt x="1603" y="0"/>
                    <a:pt x="1233" y="2"/>
                  </a:cubicBezTo>
                  <a:cubicBezTo>
                    <a:pt x="862" y="5"/>
                    <a:pt x="565" y="121"/>
                    <a:pt x="338" y="352"/>
                  </a:cubicBezTo>
                  <a:close/>
                  <a:moveTo>
                    <a:pt x="5167" y="56"/>
                  </a:moveTo>
                  <a:cubicBezTo>
                    <a:pt x="5168" y="3592"/>
                    <a:pt x="5168" y="3592"/>
                    <a:pt x="5168" y="3592"/>
                  </a:cubicBezTo>
                  <a:cubicBezTo>
                    <a:pt x="6038" y="3594"/>
                    <a:pt x="6038" y="3594"/>
                    <a:pt x="6038" y="3594"/>
                  </a:cubicBezTo>
                  <a:cubicBezTo>
                    <a:pt x="6038" y="2254"/>
                    <a:pt x="6038" y="2254"/>
                    <a:pt x="6038" y="2254"/>
                  </a:cubicBezTo>
                  <a:cubicBezTo>
                    <a:pt x="6733" y="2254"/>
                    <a:pt x="6733" y="2254"/>
                    <a:pt x="6733" y="2254"/>
                  </a:cubicBezTo>
                  <a:cubicBezTo>
                    <a:pt x="6733" y="3594"/>
                    <a:pt x="6733" y="3594"/>
                    <a:pt x="6733" y="3594"/>
                  </a:cubicBezTo>
                  <a:cubicBezTo>
                    <a:pt x="7616" y="3594"/>
                    <a:pt x="7616" y="3594"/>
                    <a:pt x="7616" y="3594"/>
                  </a:cubicBezTo>
                  <a:cubicBezTo>
                    <a:pt x="7616" y="60"/>
                    <a:pt x="7616" y="60"/>
                    <a:pt x="7616" y="60"/>
                  </a:cubicBezTo>
                  <a:cubicBezTo>
                    <a:pt x="6733" y="60"/>
                    <a:pt x="6733" y="60"/>
                    <a:pt x="6733" y="60"/>
                  </a:cubicBezTo>
                  <a:cubicBezTo>
                    <a:pt x="6733" y="1407"/>
                    <a:pt x="6733" y="1407"/>
                    <a:pt x="6733" y="1407"/>
                  </a:cubicBezTo>
                  <a:cubicBezTo>
                    <a:pt x="6038" y="1407"/>
                    <a:pt x="6038" y="1407"/>
                    <a:pt x="6038" y="1407"/>
                  </a:cubicBezTo>
                  <a:cubicBezTo>
                    <a:pt x="6038" y="60"/>
                    <a:pt x="6038" y="60"/>
                    <a:pt x="6038" y="60"/>
                  </a:cubicBezTo>
                  <a:cubicBezTo>
                    <a:pt x="5167" y="56"/>
                    <a:pt x="5167" y="56"/>
                    <a:pt x="5167" y="56"/>
                  </a:cubicBezTo>
                  <a:close/>
                  <a:moveTo>
                    <a:pt x="4882" y="59"/>
                  </a:moveTo>
                  <a:cubicBezTo>
                    <a:pt x="4301" y="60"/>
                    <a:pt x="4301" y="60"/>
                    <a:pt x="4301" y="60"/>
                  </a:cubicBezTo>
                  <a:cubicBezTo>
                    <a:pt x="3827" y="60"/>
                    <a:pt x="3439" y="232"/>
                    <a:pt x="3132" y="574"/>
                  </a:cubicBezTo>
                  <a:cubicBezTo>
                    <a:pt x="2819" y="917"/>
                    <a:pt x="2668" y="1336"/>
                    <a:pt x="2668" y="1830"/>
                  </a:cubicBezTo>
                  <a:cubicBezTo>
                    <a:pt x="2673" y="2324"/>
                    <a:pt x="2824" y="2737"/>
                    <a:pt x="3132" y="3080"/>
                  </a:cubicBezTo>
                  <a:cubicBezTo>
                    <a:pt x="3449" y="3423"/>
                    <a:pt x="3837" y="3594"/>
                    <a:pt x="4301" y="3594"/>
                  </a:cubicBezTo>
                  <a:cubicBezTo>
                    <a:pt x="4895" y="3587"/>
                    <a:pt x="4895" y="3587"/>
                    <a:pt x="4895" y="3587"/>
                  </a:cubicBezTo>
                  <a:cubicBezTo>
                    <a:pt x="4890" y="2745"/>
                    <a:pt x="4890" y="2745"/>
                    <a:pt x="4890" y="2745"/>
                  </a:cubicBezTo>
                  <a:cubicBezTo>
                    <a:pt x="4462" y="2746"/>
                    <a:pt x="4462" y="2746"/>
                    <a:pt x="4462" y="2746"/>
                  </a:cubicBezTo>
                  <a:cubicBezTo>
                    <a:pt x="4200" y="2741"/>
                    <a:pt x="3988" y="2666"/>
                    <a:pt x="3827" y="2515"/>
                  </a:cubicBezTo>
                  <a:cubicBezTo>
                    <a:pt x="3666" y="2353"/>
                    <a:pt x="3585" y="2126"/>
                    <a:pt x="3585" y="1829"/>
                  </a:cubicBezTo>
                  <a:cubicBezTo>
                    <a:pt x="3585" y="1521"/>
                    <a:pt x="3666" y="1295"/>
                    <a:pt x="3827" y="1143"/>
                  </a:cubicBezTo>
                  <a:cubicBezTo>
                    <a:pt x="3988" y="982"/>
                    <a:pt x="4200" y="906"/>
                    <a:pt x="4462" y="906"/>
                  </a:cubicBezTo>
                  <a:cubicBezTo>
                    <a:pt x="4882" y="906"/>
                    <a:pt x="4882" y="906"/>
                    <a:pt x="4882" y="906"/>
                  </a:cubicBezTo>
                  <a:lnTo>
                    <a:pt x="4882" y="59"/>
                  </a:lnTo>
                  <a:close/>
                  <a:moveTo>
                    <a:pt x="8904" y="60"/>
                  </a:moveTo>
                  <a:cubicBezTo>
                    <a:pt x="8592" y="60"/>
                    <a:pt x="8340" y="141"/>
                    <a:pt x="8138" y="302"/>
                  </a:cubicBezTo>
                  <a:cubicBezTo>
                    <a:pt x="7936" y="463"/>
                    <a:pt x="7836" y="716"/>
                    <a:pt x="7836" y="1058"/>
                  </a:cubicBezTo>
                  <a:cubicBezTo>
                    <a:pt x="7841" y="1310"/>
                    <a:pt x="7911" y="1502"/>
                    <a:pt x="8052" y="1643"/>
                  </a:cubicBezTo>
                  <a:cubicBezTo>
                    <a:pt x="8204" y="1789"/>
                    <a:pt x="8410" y="1956"/>
                    <a:pt x="8682" y="2152"/>
                  </a:cubicBezTo>
                  <a:cubicBezTo>
                    <a:pt x="8965" y="2354"/>
                    <a:pt x="9101" y="2495"/>
                    <a:pt x="9101" y="2586"/>
                  </a:cubicBezTo>
                  <a:cubicBezTo>
                    <a:pt x="9096" y="2717"/>
                    <a:pt x="8990" y="2777"/>
                    <a:pt x="8773" y="2777"/>
                  </a:cubicBezTo>
                  <a:cubicBezTo>
                    <a:pt x="7861" y="2777"/>
                    <a:pt x="7861" y="2777"/>
                    <a:pt x="7861" y="2777"/>
                  </a:cubicBezTo>
                  <a:cubicBezTo>
                    <a:pt x="7861" y="3594"/>
                    <a:pt x="7861" y="3594"/>
                    <a:pt x="7861" y="3594"/>
                  </a:cubicBezTo>
                  <a:cubicBezTo>
                    <a:pt x="8803" y="3594"/>
                    <a:pt x="8803" y="3594"/>
                    <a:pt x="8803" y="3594"/>
                  </a:cubicBezTo>
                  <a:cubicBezTo>
                    <a:pt x="9308" y="3594"/>
                    <a:pt x="9640" y="3493"/>
                    <a:pt x="9802" y="3291"/>
                  </a:cubicBezTo>
                  <a:cubicBezTo>
                    <a:pt x="9968" y="3090"/>
                    <a:pt x="10049" y="2838"/>
                    <a:pt x="10049" y="2535"/>
                  </a:cubicBezTo>
                  <a:cubicBezTo>
                    <a:pt x="10043" y="2288"/>
                    <a:pt x="9963" y="2092"/>
                    <a:pt x="9802" y="1935"/>
                  </a:cubicBezTo>
                  <a:cubicBezTo>
                    <a:pt x="9635" y="1774"/>
                    <a:pt x="9418" y="1603"/>
                    <a:pt x="9146" y="1421"/>
                  </a:cubicBezTo>
                  <a:cubicBezTo>
                    <a:pt x="8869" y="1230"/>
                    <a:pt x="8733" y="1099"/>
                    <a:pt x="8733" y="1023"/>
                  </a:cubicBezTo>
                  <a:cubicBezTo>
                    <a:pt x="8738" y="968"/>
                    <a:pt x="8753" y="932"/>
                    <a:pt x="8788" y="912"/>
                  </a:cubicBezTo>
                  <a:cubicBezTo>
                    <a:pt x="8829" y="887"/>
                    <a:pt x="8874" y="877"/>
                    <a:pt x="8934" y="877"/>
                  </a:cubicBezTo>
                  <a:cubicBezTo>
                    <a:pt x="9822" y="877"/>
                    <a:pt x="9822" y="877"/>
                    <a:pt x="9822" y="877"/>
                  </a:cubicBezTo>
                  <a:cubicBezTo>
                    <a:pt x="9822" y="60"/>
                    <a:pt x="9822" y="60"/>
                    <a:pt x="9822" y="60"/>
                  </a:cubicBezTo>
                  <a:lnTo>
                    <a:pt x="8904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2404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rgbClr val="005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AD3C07B9-0E02-40E5-B56A-D758E6EFD36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4591">
              <a:solidFill>
                <a:srgbClr val="000000"/>
              </a:solidFill>
              <a:latin typeface="Arial Nova Light" panose="020B0304020202020204" pitchFamily="34" charset="0"/>
              <a:sym typeface="Arial Nova Light" panose="020B03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A9DAD6-A38E-45FC-8A99-618245BFAE1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346" y="1"/>
            <a:ext cx="10274654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1120DD-8614-4392-9142-5C620FD04B6F}"/>
              </a:ext>
            </a:extLst>
          </p:cNvPr>
          <p:cNvSpPr/>
          <p:nvPr userDrawn="1"/>
        </p:nvSpPr>
        <p:spPr>
          <a:xfrm>
            <a:off x="1897383" y="1"/>
            <a:ext cx="6416511" cy="6858000"/>
          </a:xfrm>
          <a:prstGeom prst="rect">
            <a:avLst/>
          </a:prstGeom>
          <a:gradFill>
            <a:gsLst>
              <a:gs pos="48000">
                <a:schemeClr val="accent2">
                  <a:alpha val="50000"/>
                </a:schemeClr>
              </a:gs>
              <a:gs pos="0">
                <a:srgbClr val="005450"/>
              </a:gs>
              <a:gs pos="100000">
                <a:schemeClr val="accent2">
                  <a:alpha val="0"/>
                </a:schemeClr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endParaRPr lang="es-CL" sz="1089">
              <a:solidFill>
                <a:srgbClr val="482A06"/>
              </a:solidFill>
              <a:latin typeface="Arial"/>
            </a:endParaRPr>
          </a:p>
        </p:txBody>
      </p:sp>
      <p:sp>
        <p:nvSpPr>
          <p:cNvPr id="4" name="Working Draft Text"/>
          <p:cNvSpPr txBox="1">
            <a:spLocks noChangeArrowheads="1"/>
          </p:cNvSpPr>
          <p:nvPr userDrawn="1"/>
        </p:nvSpPr>
        <p:spPr bwMode="black">
          <a:xfrm>
            <a:off x="11032394" y="6381111"/>
            <a:ext cx="900497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r>
              <a:rPr lang="es-CL" sz="816" b="1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 userDrawn="1"/>
        </p:nvSpPr>
        <p:spPr bwMode="black">
          <a:xfrm>
            <a:off x="8117105" y="6506724"/>
            <a:ext cx="381578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r>
              <a:rPr lang="en-US" sz="816">
                <a:solidFill>
                  <a:srgbClr val="FFFFFF"/>
                </a:solidFill>
                <a:latin typeface="Arial"/>
              </a:rPr>
              <a:t>Last Modified 22-11-2019 9:02 Pacific SA Standard Time</a:t>
            </a:r>
            <a:endParaRPr lang="es-CL" sz="816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/>
          <p:cNvSpPr txBox="1">
            <a:spLocks noChangeArrowheads="1"/>
          </p:cNvSpPr>
          <p:nvPr userDrawn="1"/>
        </p:nvSpPr>
        <p:spPr bwMode="black">
          <a:xfrm>
            <a:off x="8313895" y="6632336"/>
            <a:ext cx="3618996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r>
              <a:rPr lang="es-CL" sz="816">
                <a:solidFill>
                  <a:srgbClr val="FFFFFF"/>
                </a:solidFill>
                <a:latin typeface="Arial"/>
              </a:rPr>
              <a:t>Printed 21-08-2019 18:24 Pacific SA Standard Time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black">
          <a:xfrm>
            <a:off x="353811" y="6583543"/>
            <a:ext cx="5224600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s-CL" sz="816">
                <a:solidFill>
                  <a:srgbClr val="FFFFFF"/>
                </a:solidFill>
              </a:rPr>
              <a:t>CONFIDENTIAL AND PROPRIETARY Any use of this material without specific permission is strictly prohibited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353813" y="3263099"/>
            <a:ext cx="5397639" cy="141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4591" noProof="0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pPr lvl="0"/>
            <a:r>
              <a:rPr lang="es-CL" noProof="0" err="1"/>
              <a:t>Click</a:t>
            </a:r>
            <a:r>
              <a:rPr lang="es-CL" noProof="0"/>
              <a:t> </a:t>
            </a:r>
            <a:r>
              <a:rPr lang="es-CL" noProof="0" err="1"/>
              <a:t>to</a:t>
            </a:r>
            <a:r>
              <a:rPr lang="es-CL" noProof="0"/>
              <a:t> </a:t>
            </a:r>
            <a:r>
              <a:rPr lang="es-CL" noProof="0" err="1"/>
              <a:t>edit</a:t>
            </a:r>
            <a:r>
              <a:rPr lang="es-CL" noProof="0"/>
              <a:t> Master </a:t>
            </a:r>
            <a:r>
              <a:rPr lang="es-CL" noProof="0" err="1"/>
              <a:t>title</a:t>
            </a:r>
            <a:r>
              <a:rPr lang="es-CL" noProof="0"/>
              <a:t> </a:t>
            </a:r>
            <a:r>
              <a:rPr lang="es-CL" noProof="0" err="1"/>
              <a:t>style</a:t>
            </a:r>
            <a:endParaRPr lang="es-CL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353812" y="5460724"/>
            <a:ext cx="5397640" cy="188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24" cap="all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s-CL" noProof="0" err="1"/>
              <a:t>Click</a:t>
            </a:r>
            <a:r>
              <a:rPr lang="es-CL" noProof="0"/>
              <a:t> </a:t>
            </a:r>
            <a:r>
              <a:rPr lang="es-CL" noProof="0" err="1"/>
              <a:t>to</a:t>
            </a:r>
            <a:r>
              <a:rPr lang="es-CL" noProof="0"/>
              <a:t> </a:t>
            </a:r>
            <a:r>
              <a:rPr lang="es-CL" noProof="0" err="1"/>
              <a:t>edit</a:t>
            </a:r>
            <a:r>
              <a:rPr lang="es-CL" noProof="0"/>
              <a:t> Master </a:t>
            </a:r>
            <a:r>
              <a:rPr lang="es-CL" noProof="0" err="1"/>
              <a:t>subtitle</a:t>
            </a:r>
            <a:r>
              <a:rPr lang="es-CL" noProof="0"/>
              <a:t> </a:t>
            </a:r>
            <a:r>
              <a:rPr lang="es-CL" noProof="0" err="1"/>
              <a:t>style</a:t>
            </a:r>
            <a:endParaRPr lang="es-CL" noProof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353812" y="5807410"/>
            <a:ext cx="5397640" cy="1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0" hangingPunct="1">
              <a:defRPr sz="1200" baseline="0">
                <a:solidFill>
                  <a:schemeClr val="bg1"/>
                </a:solidFill>
                <a:latin typeface="+mn-lt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s-CL" sz="1224">
                <a:solidFill>
                  <a:srgbClr val="FFFFFF"/>
                </a:solidFill>
              </a:rPr>
              <a:t>Document type | Date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569AA2-5EE2-48C2-8925-5234118C587B}"/>
              </a:ext>
            </a:extLst>
          </p:cNvPr>
          <p:cNvGrpSpPr/>
          <p:nvPr userDrawn="1"/>
        </p:nvGrpSpPr>
        <p:grpSpPr>
          <a:xfrm>
            <a:off x="353812" y="728646"/>
            <a:ext cx="1387922" cy="1380403"/>
            <a:chOff x="-8636776" y="2758539"/>
            <a:chExt cx="6757987" cy="6721475"/>
          </a:xfrm>
        </p:grpSpPr>
        <p:sp>
          <p:nvSpPr>
            <p:cNvPr id="31" name="AutoShape 461">
              <a:extLst>
                <a:ext uri="{FF2B5EF4-FFF2-40B4-BE49-F238E27FC236}">
                  <a16:creationId xmlns:a16="http://schemas.microsoft.com/office/drawing/2014/main" id="{0FAD0503-7922-44F2-8DDB-0E68D793E6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2" name="Rectangle 463">
              <a:extLst>
                <a:ext uri="{FF2B5EF4-FFF2-40B4-BE49-F238E27FC236}">
                  <a16:creationId xmlns:a16="http://schemas.microsoft.com/office/drawing/2014/main" id="{98DCA5AB-91BB-4E89-B217-96241BF5DD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noFill/>
            <a:ln w="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3" name="Freeform 464">
              <a:extLst>
                <a:ext uri="{FF2B5EF4-FFF2-40B4-BE49-F238E27FC236}">
                  <a16:creationId xmlns:a16="http://schemas.microsoft.com/office/drawing/2014/main" id="{82DA92F1-6B6C-445C-BB8D-A07AFE9338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8065276" y="6873339"/>
              <a:ext cx="5680075" cy="2028825"/>
            </a:xfrm>
            <a:custGeom>
              <a:avLst/>
              <a:gdLst>
                <a:gd name="T0" fmla="*/ 1492 w 10049"/>
                <a:gd name="T1" fmla="*/ 917 h 3594"/>
                <a:gd name="T2" fmla="*/ 973 w 10049"/>
                <a:gd name="T3" fmla="*/ 912 h 3594"/>
                <a:gd name="T4" fmla="*/ 877 w 10049"/>
                <a:gd name="T5" fmla="*/ 2052 h 3594"/>
                <a:gd name="T6" fmla="*/ 1593 w 10049"/>
                <a:gd name="T7" fmla="*/ 1235 h 3594"/>
                <a:gd name="T8" fmla="*/ 0 w 10049"/>
                <a:gd name="T9" fmla="*/ 1275 h 3594"/>
                <a:gd name="T10" fmla="*/ 877 w 10049"/>
                <a:gd name="T11" fmla="*/ 3594 h 3594"/>
                <a:gd name="T12" fmla="*/ 1594 w 10049"/>
                <a:gd name="T13" fmla="*/ 2849 h 3594"/>
                <a:gd name="T14" fmla="*/ 2475 w 10049"/>
                <a:gd name="T15" fmla="*/ 3594 h 3594"/>
                <a:gd name="T16" fmla="*/ 2132 w 10049"/>
                <a:gd name="T17" fmla="*/ 352 h 3594"/>
                <a:gd name="T18" fmla="*/ 338 w 10049"/>
                <a:gd name="T19" fmla="*/ 352 h 3594"/>
                <a:gd name="T20" fmla="*/ 5168 w 10049"/>
                <a:gd name="T21" fmla="*/ 3592 h 3594"/>
                <a:gd name="T22" fmla="*/ 6038 w 10049"/>
                <a:gd name="T23" fmla="*/ 2254 h 3594"/>
                <a:gd name="T24" fmla="*/ 6733 w 10049"/>
                <a:gd name="T25" fmla="*/ 3594 h 3594"/>
                <a:gd name="T26" fmla="*/ 7616 w 10049"/>
                <a:gd name="T27" fmla="*/ 60 h 3594"/>
                <a:gd name="T28" fmla="*/ 6733 w 10049"/>
                <a:gd name="T29" fmla="*/ 1407 h 3594"/>
                <a:gd name="T30" fmla="*/ 6038 w 10049"/>
                <a:gd name="T31" fmla="*/ 60 h 3594"/>
                <a:gd name="T32" fmla="*/ 4882 w 10049"/>
                <a:gd name="T33" fmla="*/ 59 h 3594"/>
                <a:gd name="T34" fmla="*/ 3132 w 10049"/>
                <a:gd name="T35" fmla="*/ 574 h 3594"/>
                <a:gd name="T36" fmla="*/ 3132 w 10049"/>
                <a:gd name="T37" fmla="*/ 3080 h 3594"/>
                <a:gd name="T38" fmla="*/ 4895 w 10049"/>
                <a:gd name="T39" fmla="*/ 3587 h 3594"/>
                <a:gd name="T40" fmla="*/ 4462 w 10049"/>
                <a:gd name="T41" fmla="*/ 2746 h 3594"/>
                <a:gd name="T42" fmla="*/ 3585 w 10049"/>
                <a:gd name="T43" fmla="*/ 1829 h 3594"/>
                <a:gd name="T44" fmla="*/ 4462 w 10049"/>
                <a:gd name="T45" fmla="*/ 906 h 3594"/>
                <a:gd name="T46" fmla="*/ 4882 w 10049"/>
                <a:gd name="T47" fmla="*/ 59 h 3594"/>
                <a:gd name="T48" fmla="*/ 8138 w 10049"/>
                <a:gd name="T49" fmla="*/ 302 h 3594"/>
                <a:gd name="T50" fmla="*/ 8052 w 10049"/>
                <a:gd name="T51" fmla="*/ 1643 h 3594"/>
                <a:gd name="T52" fmla="*/ 9101 w 10049"/>
                <a:gd name="T53" fmla="*/ 2586 h 3594"/>
                <a:gd name="T54" fmla="*/ 7861 w 10049"/>
                <a:gd name="T55" fmla="*/ 2777 h 3594"/>
                <a:gd name="T56" fmla="*/ 8803 w 10049"/>
                <a:gd name="T57" fmla="*/ 3594 h 3594"/>
                <a:gd name="T58" fmla="*/ 10049 w 10049"/>
                <a:gd name="T59" fmla="*/ 2535 h 3594"/>
                <a:gd name="T60" fmla="*/ 9146 w 10049"/>
                <a:gd name="T61" fmla="*/ 1421 h 3594"/>
                <a:gd name="T62" fmla="*/ 8788 w 10049"/>
                <a:gd name="T63" fmla="*/ 912 h 3594"/>
                <a:gd name="T64" fmla="*/ 9822 w 10049"/>
                <a:gd name="T65" fmla="*/ 877 h 3594"/>
                <a:gd name="T66" fmla="*/ 8904 w 10049"/>
                <a:gd name="T67" fmla="*/ 60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49" h="3594">
                  <a:moveTo>
                    <a:pt x="1593" y="1235"/>
                  </a:moveTo>
                  <a:cubicBezTo>
                    <a:pt x="1593" y="1104"/>
                    <a:pt x="1563" y="998"/>
                    <a:pt x="1492" y="917"/>
                  </a:cubicBezTo>
                  <a:cubicBezTo>
                    <a:pt x="1432" y="836"/>
                    <a:pt x="1346" y="796"/>
                    <a:pt x="1235" y="796"/>
                  </a:cubicBezTo>
                  <a:cubicBezTo>
                    <a:pt x="1124" y="796"/>
                    <a:pt x="1039" y="831"/>
                    <a:pt x="973" y="912"/>
                  </a:cubicBezTo>
                  <a:cubicBezTo>
                    <a:pt x="913" y="988"/>
                    <a:pt x="882" y="1094"/>
                    <a:pt x="877" y="1235"/>
                  </a:cubicBezTo>
                  <a:cubicBezTo>
                    <a:pt x="877" y="2052"/>
                    <a:pt x="877" y="2052"/>
                    <a:pt x="877" y="2052"/>
                  </a:cubicBezTo>
                  <a:cubicBezTo>
                    <a:pt x="1601" y="2053"/>
                    <a:pt x="1601" y="2053"/>
                    <a:pt x="1601" y="2053"/>
                  </a:cubicBezTo>
                  <a:lnTo>
                    <a:pt x="1593" y="1235"/>
                  </a:lnTo>
                  <a:close/>
                  <a:moveTo>
                    <a:pt x="338" y="352"/>
                  </a:moveTo>
                  <a:cubicBezTo>
                    <a:pt x="111" y="584"/>
                    <a:pt x="0" y="892"/>
                    <a:pt x="0" y="1275"/>
                  </a:cubicBezTo>
                  <a:cubicBezTo>
                    <a:pt x="0" y="3594"/>
                    <a:pt x="0" y="3594"/>
                    <a:pt x="0" y="3594"/>
                  </a:cubicBezTo>
                  <a:cubicBezTo>
                    <a:pt x="877" y="3594"/>
                    <a:pt x="877" y="3594"/>
                    <a:pt x="877" y="3594"/>
                  </a:cubicBezTo>
                  <a:cubicBezTo>
                    <a:pt x="877" y="2849"/>
                    <a:pt x="877" y="2849"/>
                    <a:pt x="877" y="2849"/>
                  </a:cubicBezTo>
                  <a:cubicBezTo>
                    <a:pt x="1594" y="2849"/>
                    <a:pt x="1594" y="2849"/>
                    <a:pt x="1594" y="2849"/>
                  </a:cubicBezTo>
                  <a:cubicBezTo>
                    <a:pt x="1593" y="3594"/>
                    <a:pt x="1593" y="3594"/>
                    <a:pt x="1593" y="3594"/>
                  </a:cubicBezTo>
                  <a:cubicBezTo>
                    <a:pt x="2475" y="3594"/>
                    <a:pt x="2475" y="3594"/>
                    <a:pt x="2475" y="3594"/>
                  </a:cubicBezTo>
                  <a:cubicBezTo>
                    <a:pt x="2475" y="1275"/>
                    <a:pt x="2475" y="1275"/>
                    <a:pt x="2475" y="1275"/>
                  </a:cubicBezTo>
                  <a:cubicBezTo>
                    <a:pt x="2470" y="892"/>
                    <a:pt x="2359" y="584"/>
                    <a:pt x="2132" y="352"/>
                  </a:cubicBezTo>
                  <a:cubicBezTo>
                    <a:pt x="1900" y="116"/>
                    <a:pt x="1603" y="0"/>
                    <a:pt x="1233" y="2"/>
                  </a:cubicBezTo>
                  <a:cubicBezTo>
                    <a:pt x="862" y="5"/>
                    <a:pt x="565" y="121"/>
                    <a:pt x="338" y="352"/>
                  </a:cubicBezTo>
                  <a:close/>
                  <a:moveTo>
                    <a:pt x="5167" y="56"/>
                  </a:moveTo>
                  <a:cubicBezTo>
                    <a:pt x="5168" y="3592"/>
                    <a:pt x="5168" y="3592"/>
                    <a:pt x="5168" y="3592"/>
                  </a:cubicBezTo>
                  <a:cubicBezTo>
                    <a:pt x="6038" y="3594"/>
                    <a:pt x="6038" y="3594"/>
                    <a:pt x="6038" y="3594"/>
                  </a:cubicBezTo>
                  <a:cubicBezTo>
                    <a:pt x="6038" y="2254"/>
                    <a:pt x="6038" y="2254"/>
                    <a:pt x="6038" y="2254"/>
                  </a:cubicBezTo>
                  <a:cubicBezTo>
                    <a:pt x="6733" y="2254"/>
                    <a:pt x="6733" y="2254"/>
                    <a:pt x="6733" y="2254"/>
                  </a:cubicBezTo>
                  <a:cubicBezTo>
                    <a:pt x="6733" y="3594"/>
                    <a:pt x="6733" y="3594"/>
                    <a:pt x="6733" y="3594"/>
                  </a:cubicBezTo>
                  <a:cubicBezTo>
                    <a:pt x="7616" y="3594"/>
                    <a:pt x="7616" y="3594"/>
                    <a:pt x="7616" y="3594"/>
                  </a:cubicBezTo>
                  <a:cubicBezTo>
                    <a:pt x="7616" y="60"/>
                    <a:pt x="7616" y="60"/>
                    <a:pt x="7616" y="60"/>
                  </a:cubicBezTo>
                  <a:cubicBezTo>
                    <a:pt x="6733" y="60"/>
                    <a:pt x="6733" y="60"/>
                    <a:pt x="6733" y="60"/>
                  </a:cubicBezTo>
                  <a:cubicBezTo>
                    <a:pt x="6733" y="1407"/>
                    <a:pt x="6733" y="1407"/>
                    <a:pt x="6733" y="1407"/>
                  </a:cubicBezTo>
                  <a:cubicBezTo>
                    <a:pt x="6038" y="1407"/>
                    <a:pt x="6038" y="1407"/>
                    <a:pt x="6038" y="1407"/>
                  </a:cubicBezTo>
                  <a:cubicBezTo>
                    <a:pt x="6038" y="60"/>
                    <a:pt x="6038" y="60"/>
                    <a:pt x="6038" y="60"/>
                  </a:cubicBezTo>
                  <a:cubicBezTo>
                    <a:pt x="5167" y="56"/>
                    <a:pt x="5167" y="56"/>
                    <a:pt x="5167" y="56"/>
                  </a:cubicBezTo>
                  <a:close/>
                  <a:moveTo>
                    <a:pt x="4882" y="59"/>
                  </a:moveTo>
                  <a:cubicBezTo>
                    <a:pt x="4301" y="60"/>
                    <a:pt x="4301" y="60"/>
                    <a:pt x="4301" y="60"/>
                  </a:cubicBezTo>
                  <a:cubicBezTo>
                    <a:pt x="3827" y="60"/>
                    <a:pt x="3439" y="232"/>
                    <a:pt x="3132" y="574"/>
                  </a:cubicBezTo>
                  <a:cubicBezTo>
                    <a:pt x="2819" y="917"/>
                    <a:pt x="2668" y="1336"/>
                    <a:pt x="2668" y="1830"/>
                  </a:cubicBezTo>
                  <a:cubicBezTo>
                    <a:pt x="2673" y="2324"/>
                    <a:pt x="2824" y="2737"/>
                    <a:pt x="3132" y="3080"/>
                  </a:cubicBezTo>
                  <a:cubicBezTo>
                    <a:pt x="3449" y="3423"/>
                    <a:pt x="3837" y="3594"/>
                    <a:pt x="4301" y="3594"/>
                  </a:cubicBezTo>
                  <a:cubicBezTo>
                    <a:pt x="4895" y="3587"/>
                    <a:pt x="4895" y="3587"/>
                    <a:pt x="4895" y="3587"/>
                  </a:cubicBezTo>
                  <a:cubicBezTo>
                    <a:pt x="4890" y="2745"/>
                    <a:pt x="4890" y="2745"/>
                    <a:pt x="4890" y="2745"/>
                  </a:cubicBezTo>
                  <a:cubicBezTo>
                    <a:pt x="4462" y="2746"/>
                    <a:pt x="4462" y="2746"/>
                    <a:pt x="4462" y="2746"/>
                  </a:cubicBezTo>
                  <a:cubicBezTo>
                    <a:pt x="4200" y="2741"/>
                    <a:pt x="3988" y="2666"/>
                    <a:pt x="3827" y="2515"/>
                  </a:cubicBezTo>
                  <a:cubicBezTo>
                    <a:pt x="3666" y="2353"/>
                    <a:pt x="3585" y="2126"/>
                    <a:pt x="3585" y="1829"/>
                  </a:cubicBezTo>
                  <a:cubicBezTo>
                    <a:pt x="3585" y="1521"/>
                    <a:pt x="3666" y="1295"/>
                    <a:pt x="3827" y="1143"/>
                  </a:cubicBezTo>
                  <a:cubicBezTo>
                    <a:pt x="3988" y="982"/>
                    <a:pt x="4200" y="906"/>
                    <a:pt x="4462" y="906"/>
                  </a:cubicBezTo>
                  <a:cubicBezTo>
                    <a:pt x="4882" y="906"/>
                    <a:pt x="4882" y="906"/>
                    <a:pt x="4882" y="906"/>
                  </a:cubicBezTo>
                  <a:lnTo>
                    <a:pt x="4882" y="59"/>
                  </a:lnTo>
                  <a:close/>
                  <a:moveTo>
                    <a:pt x="8904" y="60"/>
                  </a:moveTo>
                  <a:cubicBezTo>
                    <a:pt x="8592" y="60"/>
                    <a:pt x="8340" y="141"/>
                    <a:pt x="8138" y="302"/>
                  </a:cubicBezTo>
                  <a:cubicBezTo>
                    <a:pt x="7936" y="463"/>
                    <a:pt x="7836" y="716"/>
                    <a:pt x="7836" y="1058"/>
                  </a:cubicBezTo>
                  <a:cubicBezTo>
                    <a:pt x="7841" y="1310"/>
                    <a:pt x="7911" y="1502"/>
                    <a:pt x="8052" y="1643"/>
                  </a:cubicBezTo>
                  <a:cubicBezTo>
                    <a:pt x="8204" y="1789"/>
                    <a:pt x="8410" y="1956"/>
                    <a:pt x="8682" y="2152"/>
                  </a:cubicBezTo>
                  <a:cubicBezTo>
                    <a:pt x="8965" y="2354"/>
                    <a:pt x="9101" y="2495"/>
                    <a:pt x="9101" y="2586"/>
                  </a:cubicBezTo>
                  <a:cubicBezTo>
                    <a:pt x="9096" y="2717"/>
                    <a:pt x="8990" y="2777"/>
                    <a:pt x="8773" y="2777"/>
                  </a:cubicBezTo>
                  <a:cubicBezTo>
                    <a:pt x="7861" y="2777"/>
                    <a:pt x="7861" y="2777"/>
                    <a:pt x="7861" y="2777"/>
                  </a:cubicBezTo>
                  <a:cubicBezTo>
                    <a:pt x="7861" y="3594"/>
                    <a:pt x="7861" y="3594"/>
                    <a:pt x="7861" y="3594"/>
                  </a:cubicBezTo>
                  <a:cubicBezTo>
                    <a:pt x="8803" y="3594"/>
                    <a:pt x="8803" y="3594"/>
                    <a:pt x="8803" y="3594"/>
                  </a:cubicBezTo>
                  <a:cubicBezTo>
                    <a:pt x="9308" y="3594"/>
                    <a:pt x="9640" y="3493"/>
                    <a:pt x="9802" y="3291"/>
                  </a:cubicBezTo>
                  <a:cubicBezTo>
                    <a:pt x="9968" y="3090"/>
                    <a:pt x="10049" y="2838"/>
                    <a:pt x="10049" y="2535"/>
                  </a:cubicBezTo>
                  <a:cubicBezTo>
                    <a:pt x="10043" y="2288"/>
                    <a:pt x="9963" y="2092"/>
                    <a:pt x="9802" y="1935"/>
                  </a:cubicBezTo>
                  <a:cubicBezTo>
                    <a:pt x="9635" y="1774"/>
                    <a:pt x="9418" y="1603"/>
                    <a:pt x="9146" y="1421"/>
                  </a:cubicBezTo>
                  <a:cubicBezTo>
                    <a:pt x="8869" y="1230"/>
                    <a:pt x="8733" y="1099"/>
                    <a:pt x="8733" y="1023"/>
                  </a:cubicBezTo>
                  <a:cubicBezTo>
                    <a:pt x="8738" y="968"/>
                    <a:pt x="8753" y="932"/>
                    <a:pt x="8788" y="912"/>
                  </a:cubicBezTo>
                  <a:cubicBezTo>
                    <a:pt x="8829" y="887"/>
                    <a:pt x="8874" y="877"/>
                    <a:pt x="8934" y="877"/>
                  </a:cubicBezTo>
                  <a:cubicBezTo>
                    <a:pt x="9822" y="877"/>
                    <a:pt x="9822" y="877"/>
                    <a:pt x="9822" y="877"/>
                  </a:cubicBezTo>
                  <a:cubicBezTo>
                    <a:pt x="9822" y="60"/>
                    <a:pt x="9822" y="60"/>
                    <a:pt x="9822" y="60"/>
                  </a:cubicBezTo>
                  <a:lnTo>
                    <a:pt x="8904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37753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rgbClr val="0055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AD3C07B9-0E02-40E5-B56A-D758E6EFD36B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4591">
              <a:solidFill>
                <a:srgbClr val="000000"/>
              </a:solidFill>
              <a:latin typeface="Arial Nova Light" panose="020B0304020202020204" pitchFamily="34" charset="0"/>
              <a:sym typeface="Arial Nova Light" panose="020B03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EDF8955-1EC3-4154-B922-737071265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"/>
            <a:ext cx="12192000" cy="6858000"/>
          </a:xfrm>
          <a:prstGeom prst="rect">
            <a:avLst/>
          </a:prstGeom>
        </p:spPr>
      </p:pic>
      <p:sp>
        <p:nvSpPr>
          <p:cNvPr id="5" name="doc id" hidden="1"/>
          <p:cNvSpPr txBox="1">
            <a:spLocks noChangeArrowheads="1"/>
          </p:cNvSpPr>
          <p:nvPr userDrawn="1"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endParaRPr lang="es-CL" sz="1089">
              <a:solidFill>
                <a:srgbClr val="482A06"/>
              </a:solidFill>
              <a:latin typeface="Arial"/>
            </a:endParaRPr>
          </a:p>
        </p:txBody>
      </p:sp>
      <p:sp>
        <p:nvSpPr>
          <p:cNvPr id="4" name="Working Draft Text"/>
          <p:cNvSpPr txBox="1">
            <a:spLocks noChangeArrowheads="1"/>
          </p:cNvSpPr>
          <p:nvPr userDrawn="1"/>
        </p:nvSpPr>
        <p:spPr bwMode="black">
          <a:xfrm>
            <a:off x="11032394" y="6381111"/>
            <a:ext cx="900497" cy="125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r>
              <a:rPr lang="es-CL" sz="816" b="1">
                <a:solidFill>
                  <a:srgbClr val="FFFFFF"/>
                </a:solidFill>
                <a:latin typeface="Arial"/>
              </a:rPr>
              <a:t>WORKING DRAFT</a:t>
            </a:r>
          </a:p>
        </p:txBody>
      </p:sp>
      <p:sp>
        <p:nvSpPr>
          <p:cNvPr id="6" name="Working Draft"/>
          <p:cNvSpPr txBox="1">
            <a:spLocks noChangeArrowheads="1"/>
          </p:cNvSpPr>
          <p:nvPr userDrawn="1"/>
        </p:nvSpPr>
        <p:spPr bwMode="black">
          <a:xfrm>
            <a:off x="8117105" y="6506724"/>
            <a:ext cx="3815785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r>
              <a:rPr lang="en-US" sz="816">
                <a:solidFill>
                  <a:srgbClr val="FFFFFF"/>
                </a:solidFill>
                <a:latin typeface="Arial"/>
              </a:rPr>
              <a:t>Last Modified 22-11-2019 9:02 Pacific SA Standard Time</a:t>
            </a:r>
            <a:endParaRPr lang="es-CL" sz="816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rinted"/>
          <p:cNvSpPr txBox="1">
            <a:spLocks noChangeArrowheads="1"/>
          </p:cNvSpPr>
          <p:nvPr userDrawn="1"/>
        </p:nvSpPr>
        <p:spPr bwMode="black">
          <a:xfrm>
            <a:off x="8313895" y="6632336"/>
            <a:ext cx="3618996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hangingPunct="1">
              <a:defRPr/>
            </a:pPr>
            <a:r>
              <a:rPr lang="es-CL" sz="816">
                <a:solidFill>
                  <a:srgbClr val="FFFFFF"/>
                </a:solidFill>
                <a:latin typeface="Arial"/>
              </a:rPr>
              <a:t>Printed 21-08-2019 18:24 Pacific SA Standard Time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black">
          <a:xfrm>
            <a:off x="353811" y="6583543"/>
            <a:ext cx="5224600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s-CL" sz="816">
                <a:solidFill>
                  <a:srgbClr val="FFFFFF"/>
                </a:solidFill>
              </a:rPr>
              <a:t>CONFIDENTIAL AND PROPRIETARY Any use of this material without specific permission is strictly prohibited</a:t>
            </a: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353813" y="3263099"/>
            <a:ext cx="5397639" cy="1413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en-US" sz="4591" noProof="0" dirty="0">
                <a:solidFill>
                  <a:schemeClr val="bg1"/>
                </a:solidFill>
                <a:latin typeface="Arial Nova Light" panose="020B0304020202020204" pitchFamily="34" charset="0"/>
                <a:cs typeface="Arial Nova Light" panose="020B0304020202020204" pitchFamily="34" charset="0"/>
              </a:defRPr>
            </a:lvl1pPr>
          </a:lstStyle>
          <a:p>
            <a:pPr lvl="0"/>
            <a:r>
              <a:rPr lang="es-CL" noProof="0" err="1"/>
              <a:t>Click</a:t>
            </a:r>
            <a:r>
              <a:rPr lang="es-CL" noProof="0"/>
              <a:t> </a:t>
            </a:r>
            <a:r>
              <a:rPr lang="es-CL" noProof="0" err="1"/>
              <a:t>to</a:t>
            </a:r>
            <a:r>
              <a:rPr lang="es-CL" noProof="0"/>
              <a:t> </a:t>
            </a:r>
            <a:r>
              <a:rPr lang="es-CL" noProof="0" err="1"/>
              <a:t>edit</a:t>
            </a:r>
            <a:r>
              <a:rPr lang="es-CL" noProof="0"/>
              <a:t> Master </a:t>
            </a:r>
            <a:r>
              <a:rPr lang="es-CL" noProof="0" err="1"/>
              <a:t>title</a:t>
            </a:r>
            <a:r>
              <a:rPr lang="es-CL" noProof="0"/>
              <a:t> </a:t>
            </a:r>
            <a:r>
              <a:rPr lang="es-CL" noProof="0" err="1"/>
              <a:t>style</a:t>
            </a:r>
            <a:endParaRPr lang="es-CL" noProof="0"/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353812" y="5460724"/>
            <a:ext cx="5397640" cy="188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1224" cap="all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s-CL" noProof="0" err="1"/>
              <a:t>Click</a:t>
            </a:r>
            <a:r>
              <a:rPr lang="es-CL" noProof="0"/>
              <a:t> </a:t>
            </a:r>
            <a:r>
              <a:rPr lang="es-CL" noProof="0" err="1"/>
              <a:t>to</a:t>
            </a:r>
            <a:r>
              <a:rPr lang="es-CL" noProof="0"/>
              <a:t> </a:t>
            </a:r>
            <a:r>
              <a:rPr lang="es-CL" noProof="0" err="1"/>
              <a:t>edit</a:t>
            </a:r>
            <a:r>
              <a:rPr lang="es-CL" noProof="0"/>
              <a:t> Master </a:t>
            </a:r>
            <a:r>
              <a:rPr lang="es-CL" noProof="0" err="1"/>
              <a:t>subtitle</a:t>
            </a:r>
            <a:r>
              <a:rPr lang="es-CL" noProof="0"/>
              <a:t> </a:t>
            </a:r>
            <a:r>
              <a:rPr lang="es-CL" noProof="0" err="1"/>
              <a:t>style</a:t>
            </a:r>
            <a:endParaRPr lang="es-CL" noProof="0"/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353812" y="5807410"/>
            <a:ext cx="5397640" cy="192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eaLnBrk="0" hangingPunct="1">
              <a:defRPr sz="1200" baseline="0">
                <a:solidFill>
                  <a:schemeClr val="bg1"/>
                </a:solidFill>
                <a:latin typeface="+mn-lt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s-CL" sz="1224">
                <a:solidFill>
                  <a:srgbClr val="FFFFFF"/>
                </a:solidFill>
              </a:rPr>
              <a:t>Document type | Date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A569AA2-5EE2-48C2-8925-5234118C587B}"/>
              </a:ext>
            </a:extLst>
          </p:cNvPr>
          <p:cNvGrpSpPr/>
          <p:nvPr userDrawn="1"/>
        </p:nvGrpSpPr>
        <p:grpSpPr>
          <a:xfrm>
            <a:off x="353812" y="-1"/>
            <a:ext cx="1688500" cy="1679353"/>
            <a:chOff x="-8636776" y="2758539"/>
            <a:chExt cx="6757987" cy="6721475"/>
          </a:xfrm>
        </p:grpSpPr>
        <p:sp>
          <p:nvSpPr>
            <p:cNvPr id="31" name="AutoShape 461">
              <a:extLst>
                <a:ext uri="{FF2B5EF4-FFF2-40B4-BE49-F238E27FC236}">
                  <a16:creationId xmlns:a16="http://schemas.microsoft.com/office/drawing/2014/main" id="{0FAD0503-7922-44F2-8DDB-0E68D793E609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2" name="Rectangle 463">
              <a:extLst>
                <a:ext uri="{FF2B5EF4-FFF2-40B4-BE49-F238E27FC236}">
                  <a16:creationId xmlns:a16="http://schemas.microsoft.com/office/drawing/2014/main" id="{98DCA5AB-91BB-4E89-B217-96241BF5DDC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solidFill>
              <a:srgbClr val="057835"/>
            </a:solidFill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3" name="Freeform 464">
              <a:extLst>
                <a:ext uri="{FF2B5EF4-FFF2-40B4-BE49-F238E27FC236}">
                  <a16:creationId xmlns:a16="http://schemas.microsoft.com/office/drawing/2014/main" id="{82DA92F1-6B6C-445C-BB8D-A07AFE9338C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8065276" y="6873339"/>
              <a:ext cx="5680075" cy="2028825"/>
            </a:xfrm>
            <a:custGeom>
              <a:avLst/>
              <a:gdLst>
                <a:gd name="T0" fmla="*/ 1492 w 10049"/>
                <a:gd name="T1" fmla="*/ 917 h 3594"/>
                <a:gd name="T2" fmla="*/ 973 w 10049"/>
                <a:gd name="T3" fmla="*/ 912 h 3594"/>
                <a:gd name="T4" fmla="*/ 877 w 10049"/>
                <a:gd name="T5" fmla="*/ 2052 h 3594"/>
                <a:gd name="T6" fmla="*/ 1593 w 10049"/>
                <a:gd name="T7" fmla="*/ 1235 h 3594"/>
                <a:gd name="T8" fmla="*/ 0 w 10049"/>
                <a:gd name="T9" fmla="*/ 1275 h 3594"/>
                <a:gd name="T10" fmla="*/ 877 w 10049"/>
                <a:gd name="T11" fmla="*/ 3594 h 3594"/>
                <a:gd name="T12" fmla="*/ 1594 w 10049"/>
                <a:gd name="T13" fmla="*/ 2849 h 3594"/>
                <a:gd name="T14" fmla="*/ 2475 w 10049"/>
                <a:gd name="T15" fmla="*/ 3594 h 3594"/>
                <a:gd name="T16" fmla="*/ 2132 w 10049"/>
                <a:gd name="T17" fmla="*/ 352 h 3594"/>
                <a:gd name="T18" fmla="*/ 338 w 10049"/>
                <a:gd name="T19" fmla="*/ 352 h 3594"/>
                <a:gd name="T20" fmla="*/ 5168 w 10049"/>
                <a:gd name="T21" fmla="*/ 3592 h 3594"/>
                <a:gd name="T22" fmla="*/ 6038 w 10049"/>
                <a:gd name="T23" fmla="*/ 2254 h 3594"/>
                <a:gd name="T24" fmla="*/ 6733 w 10049"/>
                <a:gd name="T25" fmla="*/ 3594 h 3594"/>
                <a:gd name="T26" fmla="*/ 7616 w 10049"/>
                <a:gd name="T27" fmla="*/ 60 h 3594"/>
                <a:gd name="T28" fmla="*/ 6733 w 10049"/>
                <a:gd name="T29" fmla="*/ 1407 h 3594"/>
                <a:gd name="T30" fmla="*/ 6038 w 10049"/>
                <a:gd name="T31" fmla="*/ 60 h 3594"/>
                <a:gd name="T32" fmla="*/ 4882 w 10049"/>
                <a:gd name="T33" fmla="*/ 59 h 3594"/>
                <a:gd name="T34" fmla="*/ 3132 w 10049"/>
                <a:gd name="T35" fmla="*/ 574 h 3594"/>
                <a:gd name="T36" fmla="*/ 3132 w 10049"/>
                <a:gd name="T37" fmla="*/ 3080 h 3594"/>
                <a:gd name="T38" fmla="*/ 4895 w 10049"/>
                <a:gd name="T39" fmla="*/ 3587 h 3594"/>
                <a:gd name="T40" fmla="*/ 4462 w 10049"/>
                <a:gd name="T41" fmla="*/ 2746 h 3594"/>
                <a:gd name="T42" fmla="*/ 3585 w 10049"/>
                <a:gd name="T43" fmla="*/ 1829 h 3594"/>
                <a:gd name="T44" fmla="*/ 4462 w 10049"/>
                <a:gd name="T45" fmla="*/ 906 h 3594"/>
                <a:gd name="T46" fmla="*/ 4882 w 10049"/>
                <a:gd name="T47" fmla="*/ 59 h 3594"/>
                <a:gd name="T48" fmla="*/ 8138 w 10049"/>
                <a:gd name="T49" fmla="*/ 302 h 3594"/>
                <a:gd name="T50" fmla="*/ 8052 w 10049"/>
                <a:gd name="T51" fmla="*/ 1643 h 3594"/>
                <a:gd name="T52" fmla="*/ 9101 w 10049"/>
                <a:gd name="T53" fmla="*/ 2586 h 3594"/>
                <a:gd name="T54" fmla="*/ 7861 w 10049"/>
                <a:gd name="T55" fmla="*/ 2777 h 3594"/>
                <a:gd name="T56" fmla="*/ 8803 w 10049"/>
                <a:gd name="T57" fmla="*/ 3594 h 3594"/>
                <a:gd name="T58" fmla="*/ 10049 w 10049"/>
                <a:gd name="T59" fmla="*/ 2535 h 3594"/>
                <a:gd name="T60" fmla="*/ 9146 w 10049"/>
                <a:gd name="T61" fmla="*/ 1421 h 3594"/>
                <a:gd name="T62" fmla="*/ 8788 w 10049"/>
                <a:gd name="T63" fmla="*/ 912 h 3594"/>
                <a:gd name="T64" fmla="*/ 9822 w 10049"/>
                <a:gd name="T65" fmla="*/ 877 h 3594"/>
                <a:gd name="T66" fmla="*/ 8904 w 10049"/>
                <a:gd name="T67" fmla="*/ 60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49" h="3594">
                  <a:moveTo>
                    <a:pt x="1593" y="1235"/>
                  </a:moveTo>
                  <a:cubicBezTo>
                    <a:pt x="1593" y="1104"/>
                    <a:pt x="1563" y="998"/>
                    <a:pt x="1492" y="917"/>
                  </a:cubicBezTo>
                  <a:cubicBezTo>
                    <a:pt x="1432" y="836"/>
                    <a:pt x="1346" y="796"/>
                    <a:pt x="1235" y="796"/>
                  </a:cubicBezTo>
                  <a:cubicBezTo>
                    <a:pt x="1124" y="796"/>
                    <a:pt x="1039" y="831"/>
                    <a:pt x="973" y="912"/>
                  </a:cubicBezTo>
                  <a:cubicBezTo>
                    <a:pt x="913" y="988"/>
                    <a:pt x="882" y="1094"/>
                    <a:pt x="877" y="1235"/>
                  </a:cubicBezTo>
                  <a:cubicBezTo>
                    <a:pt x="877" y="2052"/>
                    <a:pt x="877" y="2052"/>
                    <a:pt x="877" y="2052"/>
                  </a:cubicBezTo>
                  <a:cubicBezTo>
                    <a:pt x="1601" y="2053"/>
                    <a:pt x="1601" y="2053"/>
                    <a:pt x="1601" y="2053"/>
                  </a:cubicBezTo>
                  <a:lnTo>
                    <a:pt x="1593" y="1235"/>
                  </a:lnTo>
                  <a:close/>
                  <a:moveTo>
                    <a:pt x="338" y="352"/>
                  </a:moveTo>
                  <a:cubicBezTo>
                    <a:pt x="111" y="584"/>
                    <a:pt x="0" y="892"/>
                    <a:pt x="0" y="1275"/>
                  </a:cubicBezTo>
                  <a:cubicBezTo>
                    <a:pt x="0" y="3594"/>
                    <a:pt x="0" y="3594"/>
                    <a:pt x="0" y="3594"/>
                  </a:cubicBezTo>
                  <a:cubicBezTo>
                    <a:pt x="877" y="3594"/>
                    <a:pt x="877" y="3594"/>
                    <a:pt x="877" y="3594"/>
                  </a:cubicBezTo>
                  <a:cubicBezTo>
                    <a:pt x="877" y="2849"/>
                    <a:pt x="877" y="2849"/>
                    <a:pt x="877" y="2849"/>
                  </a:cubicBezTo>
                  <a:cubicBezTo>
                    <a:pt x="1594" y="2849"/>
                    <a:pt x="1594" y="2849"/>
                    <a:pt x="1594" y="2849"/>
                  </a:cubicBezTo>
                  <a:cubicBezTo>
                    <a:pt x="1593" y="3594"/>
                    <a:pt x="1593" y="3594"/>
                    <a:pt x="1593" y="3594"/>
                  </a:cubicBezTo>
                  <a:cubicBezTo>
                    <a:pt x="2475" y="3594"/>
                    <a:pt x="2475" y="3594"/>
                    <a:pt x="2475" y="3594"/>
                  </a:cubicBezTo>
                  <a:cubicBezTo>
                    <a:pt x="2475" y="1275"/>
                    <a:pt x="2475" y="1275"/>
                    <a:pt x="2475" y="1275"/>
                  </a:cubicBezTo>
                  <a:cubicBezTo>
                    <a:pt x="2470" y="892"/>
                    <a:pt x="2359" y="584"/>
                    <a:pt x="2132" y="352"/>
                  </a:cubicBezTo>
                  <a:cubicBezTo>
                    <a:pt x="1900" y="116"/>
                    <a:pt x="1603" y="0"/>
                    <a:pt x="1233" y="2"/>
                  </a:cubicBezTo>
                  <a:cubicBezTo>
                    <a:pt x="862" y="5"/>
                    <a:pt x="565" y="121"/>
                    <a:pt x="338" y="352"/>
                  </a:cubicBezTo>
                  <a:close/>
                  <a:moveTo>
                    <a:pt x="5167" y="56"/>
                  </a:moveTo>
                  <a:cubicBezTo>
                    <a:pt x="5168" y="3592"/>
                    <a:pt x="5168" y="3592"/>
                    <a:pt x="5168" y="3592"/>
                  </a:cubicBezTo>
                  <a:cubicBezTo>
                    <a:pt x="6038" y="3594"/>
                    <a:pt x="6038" y="3594"/>
                    <a:pt x="6038" y="3594"/>
                  </a:cubicBezTo>
                  <a:cubicBezTo>
                    <a:pt x="6038" y="2254"/>
                    <a:pt x="6038" y="2254"/>
                    <a:pt x="6038" y="2254"/>
                  </a:cubicBezTo>
                  <a:cubicBezTo>
                    <a:pt x="6733" y="2254"/>
                    <a:pt x="6733" y="2254"/>
                    <a:pt x="6733" y="2254"/>
                  </a:cubicBezTo>
                  <a:cubicBezTo>
                    <a:pt x="6733" y="3594"/>
                    <a:pt x="6733" y="3594"/>
                    <a:pt x="6733" y="3594"/>
                  </a:cubicBezTo>
                  <a:cubicBezTo>
                    <a:pt x="7616" y="3594"/>
                    <a:pt x="7616" y="3594"/>
                    <a:pt x="7616" y="3594"/>
                  </a:cubicBezTo>
                  <a:cubicBezTo>
                    <a:pt x="7616" y="60"/>
                    <a:pt x="7616" y="60"/>
                    <a:pt x="7616" y="60"/>
                  </a:cubicBezTo>
                  <a:cubicBezTo>
                    <a:pt x="6733" y="60"/>
                    <a:pt x="6733" y="60"/>
                    <a:pt x="6733" y="60"/>
                  </a:cubicBezTo>
                  <a:cubicBezTo>
                    <a:pt x="6733" y="1407"/>
                    <a:pt x="6733" y="1407"/>
                    <a:pt x="6733" y="1407"/>
                  </a:cubicBezTo>
                  <a:cubicBezTo>
                    <a:pt x="6038" y="1407"/>
                    <a:pt x="6038" y="1407"/>
                    <a:pt x="6038" y="1407"/>
                  </a:cubicBezTo>
                  <a:cubicBezTo>
                    <a:pt x="6038" y="60"/>
                    <a:pt x="6038" y="60"/>
                    <a:pt x="6038" y="60"/>
                  </a:cubicBezTo>
                  <a:cubicBezTo>
                    <a:pt x="5167" y="56"/>
                    <a:pt x="5167" y="56"/>
                    <a:pt x="5167" y="56"/>
                  </a:cubicBezTo>
                  <a:close/>
                  <a:moveTo>
                    <a:pt x="4882" y="59"/>
                  </a:moveTo>
                  <a:cubicBezTo>
                    <a:pt x="4301" y="60"/>
                    <a:pt x="4301" y="60"/>
                    <a:pt x="4301" y="60"/>
                  </a:cubicBezTo>
                  <a:cubicBezTo>
                    <a:pt x="3827" y="60"/>
                    <a:pt x="3439" y="232"/>
                    <a:pt x="3132" y="574"/>
                  </a:cubicBezTo>
                  <a:cubicBezTo>
                    <a:pt x="2819" y="917"/>
                    <a:pt x="2668" y="1336"/>
                    <a:pt x="2668" y="1830"/>
                  </a:cubicBezTo>
                  <a:cubicBezTo>
                    <a:pt x="2673" y="2324"/>
                    <a:pt x="2824" y="2737"/>
                    <a:pt x="3132" y="3080"/>
                  </a:cubicBezTo>
                  <a:cubicBezTo>
                    <a:pt x="3449" y="3423"/>
                    <a:pt x="3837" y="3594"/>
                    <a:pt x="4301" y="3594"/>
                  </a:cubicBezTo>
                  <a:cubicBezTo>
                    <a:pt x="4895" y="3587"/>
                    <a:pt x="4895" y="3587"/>
                    <a:pt x="4895" y="3587"/>
                  </a:cubicBezTo>
                  <a:cubicBezTo>
                    <a:pt x="4890" y="2745"/>
                    <a:pt x="4890" y="2745"/>
                    <a:pt x="4890" y="2745"/>
                  </a:cubicBezTo>
                  <a:cubicBezTo>
                    <a:pt x="4462" y="2746"/>
                    <a:pt x="4462" y="2746"/>
                    <a:pt x="4462" y="2746"/>
                  </a:cubicBezTo>
                  <a:cubicBezTo>
                    <a:pt x="4200" y="2741"/>
                    <a:pt x="3988" y="2666"/>
                    <a:pt x="3827" y="2515"/>
                  </a:cubicBezTo>
                  <a:cubicBezTo>
                    <a:pt x="3666" y="2353"/>
                    <a:pt x="3585" y="2126"/>
                    <a:pt x="3585" y="1829"/>
                  </a:cubicBezTo>
                  <a:cubicBezTo>
                    <a:pt x="3585" y="1521"/>
                    <a:pt x="3666" y="1295"/>
                    <a:pt x="3827" y="1143"/>
                  </a:cubicBezTo>
                  <a:cubicBezTo>
                    <a:pt x="3988" y="982"/>
                    <a:pt x="4200" y="906"/>
                    <a:pt x="4462" y="906"/>
                  </a:cubicBezTo>
                  <a:cubicBezTo>
                    <a:pt x="4882" y="906"/>
                    <a:pt x="4882" y="906"/>
                    <a:pt x="4882" y="906"/>
                  </a:cubicBezTo>
                  <a:lnTo>
                    <a:pt x="4882" y="59"/>
                  </a:lnTo>
                  <a:close/>
                  <a:moveTo>
                    <a:pt x="8904" y="60"/>
                  </a:moveTo>
                  <a:cubicBezTo>
                    <a:pt x="8592" y="60"/>
                    <a:pt x="8340" y="141"/>
                    <a:pt x="8138" y="302"/>
                  </a:cubicBezTo>
                  <a:cubicBezTo>
                    <a:pt x="7936" y="463"/>
                    <a:pt x="7836" y="716"/>
                    <a:pt x="7836" y="1058"/>
                  </a:cubicBezTo>
                  <a:cubicBezTo>
                    <a:pt x="7841" y="1310"/>
                    <a:pt x="7911" y="1502"/>
                    <a:pt x="8052" y="1643"/>
                  </a:cubicBezTo>
                  <a:cubicBezTo>
                    <a:pt x="8204" y="1789"/>
                    <a:pt x="8410" y="1956"/>
                    <a:pt x="8682" y="2152"/>
                  </a:cubicBezTo>
                  <a:cubicBezTo>
                    <a:pt x="8965" y="2354"/>
                    <a:pt x="9101" y="2495"/>
                    <a:pt x="9101" y="2586"/>
                  </a:cubicBezTo>
                  <a:cubicBezTo>
                    <a:pt x="9096" y="2717"/>
                    <a:pt x="8990" y="2777"/>
                    <a:pt x="8773" y="2777"/>
                  </a:cubicBezTo>
                  <a:cubicBezTo>
                    <a:pt x="7861" y="2777"/>
                    <a:pt x="7861" y="2777"/>
                    <a:pt x="7861" y="2777"/>
                  </a:cubicBezTo>
                  <a:cubicBezTo>
                    <a:pt x="7861" y="3594"/>
                    <a:pt x="7861" y="3594"/>
                    <a:pt x="7861" y="3594"/>
                  </a:cubicBezTo>
                  <a:cubicBezTo>
                    <a:pt x="8803" y="3594"/>
                    <a:pt x="8803" y="3594"/>
                    <a:pt x="8803" y="3594"/>
                  </a:cubicBezTo>
                  <a:cubicBezTo>
                    <a:pt x="9308" y="3594"/>
                    <a:pt x="9640" y="3493"/>
                    <a:pt x="9802" y="3291"/>
                  </a:cubicBezTo>
                  <a:cubicBezTo>
                    <a:pt x="9968" y="3090"/>
                    <a:pt x="10049" y="2838"/>
                    <a:pt x="10049" y="2535"/>
                  </a:cubicBezTo>
                  <a:cubicBezTo>
                    <a:pt x="10043" y="2288"/>
                    <a:pt x="9963" y="2092"/>
                    <a:pt x="9802" y="1935"/>
                  </a:cubicBezTo>
                  <a:cubicBezTo>
                    <a:pt x="9635" y="1774"/>
                    <a:pt x="9418" y="1603"/>
                    <a:pt x="9146" y="1421"/>
                  </a:cubicBezTo>
                  <a:cubicBezTo>
                    <a:pt x="8869" y="1230"/>
                    <a:pt x="8733" y="1099"/>
                    <a:pt x="8733" y="1023"/>
                  </a:cubicBezTo>
                  <a:cubicBezTo>
                    <a:pt x="8738" y="968"/>
                    <a:pt x="8753" y="932"/>
                    <a:pt x="8788" y="912"/>
                  </a:cubicBezTo>
                  <a:cubicBezTo>
                    <a:pt x="8829" y="887"/>
                    <a:pt x="8874" y="877"/>
                    <a:pt x="8934" y="877"/>
                  </a:cubicBezTo>
                  <a:cubicBezTo>
                    <a:pt x="9822" y="877"/>
                    <a:pt x="9822" y="877"/>
                    <a:pt x="9822" y="877"/>
                  </a:cubicBezTo>
                  <a:cubicBezTo>
                    <a:pt x="9822" y="60"/>
                    <a:pt x="9822" y="60"/>
                    <a:pt x="9822" y="60"/>
                  </a:cubicBezTo>
                  <a:lnTo>
                    <a:pt x="8904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43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02734B2-65B4-284E-AF5A-74CF40B766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5082" y="0"/>
            <a:ext cx="738691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E2DA3E9-55EC-34EB-6661-D855024744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" y="811342"/>
            <a:ext cx="3828289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3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Máximo 3 líneas Arial - 36 puntos</a:t>
            </a:r>
            <a:endParaRPr lang="es-CL"/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F04A7C7F-F4CB-575E-8CB5-6FBCA51FE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" y="2747718"/>
            <a:ext cx="3496235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 Arial - 24 puntos</a:t>
            </a:r>
            <a:endParaRPr lang="es-CL"/>
          </a:p>
        </p:txBody>
      </p:sp>
      <p:pic>
        <p:nvPicPr>
          <p:cNvPr id="6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1036831-915A-DE4B-8CE3-6EC7EAA59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1419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0E1EB5-C47E-4365-90B8-B587584F7E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F0E1EB5-C47E-4365-90B8-B587584F7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F516F80-5723-403F-96E4-95C2EA22B93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204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87" y="466736"/>
            <a:ext cx="11725484" cy="314028"/>
          </a:xfrm>
        </p:spPr>
        <p:txBody>
          <a:bodyPr/>
          <a:lstStyle/>
          <a:p>
            <a:r>
              <a:rPr lang="es-CL" err="1"/>
              <a:t>Click</a:t>
            </a:r>
            <a:r>
              <a:rPr lang="es-CL"/>
              <a:t> </a:t>
            </a:r>
            <a:r>
              <a:rPr lang="es-CL" err="1"/>
              <a:t>to</a:t>
            </a:r>
            <a:r>
              <a:rPr lang="es-CL"/>
              <a:t> </a:t>
            </a:r>
            <a:r>
              <a:rPr lang="es-CL" err="1"/>
              <a:t>edit</a:t>
            </a:r>
            <a:r>
              <a:rPr lang="es-CL"/>
              <a:t> Master </a:t>
            </a:r>
            <a:r>
              <a:rPr lang="es-CL" err="1"/>
              <a:t>title</a:t>
            </a:r>
            <a:r>
              <a:rPr lang="es-CL"/>
              <a:t> </a:t>
            </a:r>
            <a:r>
              <a:rPr lang="es-CL" err="1"/>
              <a:t>style</a:t>
            </a:r>
            <a:endParaRPr lang="es-CL"/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s-CL" sz="612">
              <a:solidFill>
                <a:srgbClr val="808080"/>
              </a:solidFill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99A05D7-46BD-4D2F-9B0C-1CACF1B3FE2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862395" y="6642112"/>
            <a:ext cx="188093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lang="es-CL" sz="816" smtClean="0">
                <a:solidFill>
                  <a:srgbClr val="808080"/>
                </a:solidFill>
              </a:rPr>
              <a:pPr algn="ctr"/>
              <a:t>‹Nº›</a:t>
            </a:fld>
            <a:endParaRPr lang="es-CL" sz="816">
              <a:solidFill>
                <a:srgbClr val="808080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78B1231-4B26-4335-AAC6-023EAAFC3979}"/>
              </a:ext>
            </a:extLst>
          </p:cNvPr>
          <p:cNvCxnSpPr/>
          <p:nvPr userDrawn="1"/>
        </p:nvCxnSpPr>
        <p:spPr>
          <a:xfrm>
            <a:off x="11798897" y="6792822"/>
            <a:ext cx="315089" cy="0"/>
          </a:xfrm>
          <a:prstGeom prst="line">
            <a:avLst/>
          </a:prstGeom>
          <a:ln w="12700">
            <a:solidFill>
              <a:schemeClr val="accent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0024B4-F71D-4F98-BCFB-1FFAAEBBC8F0}"/>
              </a:ext>
            </a:extLst>
          </p:cNvPr>
          <p:cNvGrpSpPr/>
          <p:nvPr userDrawn="1"/>
        </p:nvGrpSpPr>
        <p:grpSpPr>
          <a:xfrm>
            <a:off x="11310083" y="6439458"/>
            <a:ext cx="420822" cy="418542"/>
            <a:chOff x="-8636776" y="2758539"/>
            <a:chExt cx="6757987" cy="6721475"/>
          </a:xfrm>
        </p:grpSpPr>
        <p:sp>
          <p:nvSpPr>
            <p:cNvPr id="28" name="AutoShape 461">
              <a:extLst>
                <a:ext uri="{FF2B5EF4-FFF2-40B4-BE49-F238E27FC236}">
                  <a16:creationId xmlns:a16="http://schemas.microsoft.com/office/drawing/2014/main" id="{99634CE8-B858-490F-902D-4A9522B9B4D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29" name="Rectangle 463">
              <a:extLst>
                <a:ext uri="{FF2B5EF4-FFF2-40B4-BE49-F238E27FC236}">
                  <a16:creationId xmlns:a16="http://schemas.microsoft.com/office/drawing/2014/main" id="{F3E9423B-DD16-4948-9B43-03397D438B6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solidFill>
              <a:srgbClr val="007F46"/>
            </a:solidFill>
            <a:ln w="0" cap="flat">
              <a:solidFill>
                <a:srgbClr val="007F4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0" name="Freeform 464">
              <a:extLst>
                <a:ext uri="{FF2B5EF4-FFF2-40B4-BE49-F238E27FC236}">
                  <a16:creationId xmlns:a16="http://schemas.microsoft.com/office/drawing/2014/main" id="{B6B75CF6-698D-47C4-B4EC-AB82E4A3F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8065276" y="6873339"/>
              <a:ext cx="5680075" cy="2028825"/>
            </a:xfrm>
            <a:custGeom>
              <a:avLst/>
              <a:gdLst>
                <a:gd name="T0" fmla="*/ 1492 w 10049"/>
                <a:gd name="T1" fmla="*/ 917 h 3594"/>
                <a:gd name="T2" fmla="*/ 973 w 10049"/>
                <a:gd name="T3" fmla="*/ 912 h 3594"/>
                <a:gd name="T4" fmla="*/ 877 w 10049"/>
                <a:gd name="T5" fmla="*/ 2052 h 3594"/>
                <a:gd name="T6" fmla="*/ 1593 w 10049"/>
                <a:gd name="T7" fmla="*/ 1235 h 3594"/>
                <a:gd name="T8" fmla="*/ 0 w 10049"/>
                <a:gd name="T9" fmla="*/ 1275 h 3594"/>
                <a:gd name="T10" fmla="*/ 877 w 10049"/>
                <a:gd name="T11" fmla="*/ 3594 h 3594"/>
                <a:gd name="T12" fmla="*/ 1594 w 10049"/>
                <a:gd name="T13" fmla="*/ 2849 h 3594"/>
                <a:gd name="T14" fmla="*/ 2475 w 10049"/>
                <a:gd name="T15" fmla="*/ 3594 h 3594"/>
                <a:gd name="T16" fmla="*/ 2132 w 10049"/>
                <a:gd name="T17" fmla="*/ 352 h 3594"/>
                <a:gd name="T18" fmla="*/ 338 w 10049"/>
                <a:gd name="T19" fmla="*/ 352 h 3594"/>
                <a:gd name="T20" fmla="*/ 5168 w 10049"/>
                <a:gd name="T21" fmla="*/ 3592 h 3594"/>
                <a:gd name="T22" fmla="*/ 6038 w 10049"/>
                <a:gd name="T23" fmla="*/ 2254 h 3594"/>
                <a:gd name="T24" fmla="*/ 6733 w 10049"/>
                <a:gd name="T25" fmla="*/ 3594 h 3594"/>
                <a:gd name="T26" fmla="*/ 7616 w 10049"/>
                <a:gd name="T27" fmla="*/ 60 h 3594"/>
                <a:gd name="T28" fmla="*/ 6733 w 10049"/>
                <a:gd name="T29" fmla="*/ 1407 h 3594"/>
                <a:gd name="T30" fmla="*/ 6038 w 10049"/>
                <a:gd name="T31" fmla="*/ 60 h 3594"/>
                <a:gd name="T32" fmla="*/ 4882 w 10049"/>
                <a:gd name="T33" fmla="*/ 59 h 3594"/>
                <a:gd name="T34" fmla="*/ 3132 w 10049"/>
                <a:gd name="T35" fmla="*/ 574 h 3594"/>
                <a:gd name="T36" fmla="*/ 3132 w 10049"/>
                <a:gd name="T37" fmla="*/ 3080 h 3594"/>
                <a:gd name="T38" fmla="*/ 4895 w 10049"/>
                <a:gd name="T39" fmla="*/ 3587 h 3594"/>
                <a:gd name="T40" fmla="*/ 4462 w 10049"/>
                <a:gd name="T41" fmla="*/ 2746 h 3594"/>
                <a:gd name="T42" fmla="*/ 3585 w 10049"/>
                <a:gd name="T43" fmla="*/ 1829 h 3594"/>
                <a:gd name="T44" fmla="*/ 4462 w 10049"/>
                <a:gd name="T45" fmla="*/ 906 h 3594"/>
                <a:gd name="T46" fmla="*/ 4882 w 10049"/>
                <a:gd name="T47" fmla="*/ 59 h 3594"/>
                <a:gd name="T48" fmla="*/ 8138 w 10049"/>
                <a:gd name="T49" fmla="*/ 302 h 3594"/>
                <a:gd name="T50" fmla="*/ 8052 w 10049"/>
                <a:gd name="T51" fmla="*/ 1643 h 3594"/>
                <a:gd name="T52" fmla="*/ 9101 w 10049"/>
                <a:gd name="T53" fmla="*/ 2586 h 3594"/>
                <a:gd name="T54" fmla="*/ 7861 w 10049"/>
                <a:gd name="T55" fmla="*/ 2777 h 3594"/>
                <a:gd name="T56" fmla="*/ 8803 w 10049"/>
                <a:gd name="T57" fmla="*/ 3594 h 3594"/>
                <a:gd name="T58" fmla="*/ 10049 w 10049"/>
                <a:gd name="T59" fmla="*/ 2535 h 3594"/>
                <a:gd name="T60" fmla="*/ 9146 w 10049"/>
                <a:gd name="T61" fmla="*/ 1421 h 3594"/>
                <a:gd name="T62" fmla="*/ 8788 w 10049"/>
                <a:gd name="T63" fmla="*/ 912 h 3594"/>
                <a:gd name="T64" fmla="*/ 9822 w 10049"/>
                <a:gd name="T65" fmla="*/ 877 h 3594"/>
                <a:gd name="T66" fmla="*/ 8904 w 10049"/>
                <a:gd name="T67" fmla="*/ 60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49" h="3594">
                  <a:moveTo>
                    <a:pt x="1593" y="1235"/>
                  </a:moveTo>
                  <a:cubicBezTo>
                    <a:pt x="1593" y="1104"/>
                    <a:pt x="1563" y="998"/>
                    <a:pt x="1492" y="917"/>
                  </a:cubicBezTo>
                  <a:cubicBezTo>
                    <a:pt x="1432" y="836"/>
                    <a:pt x="1346" y="796"/>
                    <a:pt x="1235" y="796"/>
                  </a:cubicBezTo>
                  <a:cubicBezTo>
                    <a:pt x="1124" y="796"/>
                    <a:pt x="1039" y="831"/>
                    <a:pt x="973" y="912"/>
                  </a:cubicBezTo>
                  <a:cubicBezTo>
                    <a:pt x="913" y="988"/>
                    <a:pt x="882" y="1094"/>
                    <a:pt x="877" y="1235"/>
                  </a:cubicBezTo>
                  <a:cubicBezTo>
                    <a:pt x="877" y="2052"/>
                    <a:pt x="877" y="2052"/>
                    <a:pt x="877" y="2052"/>
                  </a:cubicBezTo>
                  <a:cubicBezTo>
                    <a:pt x="1601" y="2053"/>
                    <a:pt x="1601" y="2053"/>
                    <a:pt x="1601" y="2053"/>
                  </a:cubicBezTo>
                  <a:lnTo>
                    <a:pt x="1593" y="1235"/>
                  </a:lnTo>
                  <a:close/>
                  <a:moveTo>
                    <a:pt x="338" y="352"/>
                  </a:moveTo>
                  <a:cubicBezTo>
                    <a:pt x="111" y="584"/>
                    <a:pt x="0" y="892"/>
                    <a:pt x="0" y="1275"/>
                  </a:cubicBezTo>
                  <a:cubicBezTo>
                    <a:pt x="0" y="3594"/>
                    <a:pt x="0" y="3594"/>
                    <a:pt x="0" y="3594"/>
                  </a:cubicBezTo>
                  <a:cubicBezTo>
                    <a:pt x="877" y="3594"/>
                    <a:pt x="877" y="3594"/>
                    <a:pt x="877" y="3594"/>
                  </a:cubicBezTo>
                  <a:cubicBezTo>
                    <a:pt x="877" y="2849"/>
                    <a:pt x="877" y="2849"/>
                    <a:pt x="877" y="2849"/>
                  </a:cubicBezTo>
                  <a:cubicBezTo>
                    <a:pt x="1594" y="2849"/>
                    <a:pt x="1594" y="2849"/>
                    <a:pt x="1594" y="2849"/>
                  </a:cubicBezTo>
                  <a:cubicBezTo>
                    <a:pt x="1593" y="3594"/>
                    <a:pt x="1593" y="3594"/>
                    <a:pt x="1593" y="3594"/>
                  </a:cubicBezTo>
                  <a:cubicBezTo>
                    <a:pt x="2475" y="3594"/>
                    <a:pt x="2475" y="3594"/>
                    <a:pt x="2475" y="3594"/>
                  </a:cubicBezTo>
                  <a:cubicBezTo>
                    <a:pt x="2475" y="1275"/>
                    <a:pt x="2475" y="1275"/>
                    <a:pt x="2475" y="1275"/>
                  </a:cubicBezTo>
                  <a:cubicBezTo>
                    <a:pt x="2470" y="892"/>
                    <a:pt x="2359" y="584"/>
                    <a:pt x="2132" y="352"/>
                  </a:cubicBezTo>
                  <a:cubicBezTo>
                    <a:pt x="1900" y="116"/>
                    <a:pt x="1603" y="0"/>
                    <a:pt x="1233" y="2"/>
                  </a:cubicBezTo>
                  <a:cubicBezTo>
                    <a:pt x="862" y="5"/>
                    <a:pt x="565" y="121"/>
                    <a:pt x="338" y="352"/>
                  </a:cubicBezTo>
                  <a:close/>
                  <a:moveTo>
                    <a:pt x="5167" y="56"/>
                  </a:moveTo>
                  <a:cubicBezTo>
                    <a:pt x="5168" y="3592"/>
                    <a:pt x="5168" y="3592"/>
                    <a:pt x="5168" y="3592"/>
                  </a:cubicBezTo>
                  <a:cubicBezTo>
                    <a:pt x="6038" y="3594"/>
                    <a:pt x="6038" y="3594"/>
                    <a:pt x="6038" y="3594"/>
                  </a:cubicBezTo>
                  <a:cubicBezTo>
                    <a:pt x="6038" y="2254"/>
                    <a:pt x="6038" y="2254"/>
                    <a:pt x="6038" y="2254"/>
                  </a:cubicBezTo>
                  <a:cubicBezTo>
                    <a:pt x="6733" y="2254"/>
                    <a:pt x="6733" y="2254"/>
                    <a:pt x="6733" y="2254"/>
                  </a:cubicBezTo>
                  <a:cubicBezTo>
                    <a:pt x="6733" y="3594"/>
                    <a:pt x="6733" y="3594"/>
                    <a:pt x="6733" y="3594"/>
                  </a:cubicBezTo>
                  <a:cubicBezTo>
                    <a:pt x="7616" y="3594"/>
                    <a:pt x="7616" y="3594"/>
                    <a:pt x="7616" y="3594"/>
                  </a:cubicBezTo>
                  <a:cubicBezTo>
                    <a:pt x="7616" y="60"/>
                    <a:pt x="7616" y="60"/>
                    <a:pt x="7616" y="60"/>
                  </a:cubicBezTo>
                  <a:cubicBezTo>
                    <a:pt x="6733" y="60"/>
                    <a:pt x="6733" y="60"/>
                    <a:pt x="6733" y="60"/>
                  </a:cubicBezTo>
                  <a:cubicBezTo>
                    <a:pt x="6733" y="1407"/>
                    <a:pt x="6733" y="1407"/>
                    <a:pt x="6733" y="1407"/>
                  </a:cubicBezTo>
                  <a:cubicBezTo>
                    <a:pt x="6038" y="1407"/>
                    <a:pt x="6038" y="1407"/>
                    <a:pt x="6038" y="1407"/>
                  </a:cubicBezTo>
                  <a:cubicBezTo>
                    <a:pt x="6038" y="60"/>
                    <a:pt x="6038" y="60"/>
                    <a:pt x="6038" y="60"/>
                  </a:cubicBezTo>
                  <a:cubicBezTo>
                    <a:pt x="5167" y="56"/>
                    <a:pt x="5167" y="56"/>
                    <a:pt x="5167" y="56"/>
                  </a:cubicBezTo>
                  <a:close/>
                  <a:moveTo>
                    <a:pt x="4882" y="59"/>
                  </a:moveTo>
                  <a:cubicBezTo>
                    <a:pt x="4301" y="60"/>
                    <a:pt x="4301" y="60"/>
                    <a:pt x="4301" y="60"/>
                  </a:cubicBezTo>
                  <a:cubicBezTo>
                    <a:pt x="3827" y="60"/>
                    <a:pt x="3439" y="232"/>
                    <a:pt x="3132" y="574"/>
                  </a:cubicBezTo>
                  <a:cubicBezTo>
                    <a:pt x="2819" y="917"/>
                    <a:pt x="2668" y="1336"/>
                    <a:pt x="2668" y="1830"/>
                  </a:cubicBezTo>
                  <a:cubicBezTo>
                    <a:pt x="2673" y="2324"/>
                    <a:pt x="2824" y="2737"/>
                    <a:pt x="3132" y="3080"/>
                  </a:cubicBezTo>
                  <a:cubicBezTo>
                    <a:pt x="3449" y="3423"/>
                    <a:pt x="3837" y="3594"/>
                    <a:pt x="4301" y="3594"/>
                  </a:cubicBezTo>
                  <a:cubicBezTo>
                    <a:pt x="4895" y="3587"/>
                    <a:pt x="4895" y="3587"/>
                    <a:pt x="4895" y="3587"/>
                  </a:cubicBezTo>
                  <a:cubicBezTo>
                    <a:pt x="4890" y="2745"/>
                    <a:pt x="4890" y="2745"/>
                    <a:pt x="4890" y="2745"/>
                  </a:cubicBezTo>
                  <a:cubicBezTo>
                    <a:pt x="4462" y="2746"/>
                    <a:pt x="4462" y="2746"/>
                    <a:pt x="4462" y="2746"/>
                  </a:cubicBezTo>
                  <a:cubicBezTo>
                    <a:pt x="4200" y="2741"/>
                    <a:pt x="3988" y="2666"/>
                    <a:pt x="3827" y="2515"/>
                  </a:cubicBezTo>
                  <a:cubicBezTo>
                    <a:pt x="3666" y="2353"/>
                    <a:pt x="3585" y="2126"/>
                    <a:pt x="3585" y="1829"/>
                  </a:cubicBezTo>
                  <a:cubicBezTo>
                    <a:pt x="3585" y="1521"/>
                    <a:pt x="3666" y="1295"/>
                    <a:pt x="3827" y="1143"/>
                  </a:cubicBezTo>
                  <a:cubicBezTo>
                    <a:pt x="3988" y="982"/>
                    <a:pt x="4200" y="906"/>
                    <a:pt x="4462" y="906"/>
                  </a:cubicBezTo>
                  <a:cubicBezTo>
                    <a:pt x="4882" y="906"/>
                    <a:pt x="4882" y="906"/>
                    <a:pt x="4882" y="906"/>
                  </a:cubicBezTo>
                  <a:lnTo>
                    <a:pt x="4882" y="59"/>
                  </a:lnTo>
                  <a:close/>
                  <a:moveTo>
                    <a:pt x="8904" y="60"/>
                  </a:moveTo>
                  <a:cubicBezTo>
                    <a:pt x="8592" y="60"/>
                    <a:pt x="8340" y="141"/>
                    <a:pt x="8138" y="302"/>
                  </a:cubicBezTo>
                  <a:cubicBezTo>
                    <a:pt x="7936" y="463"/>
                    <a:pt x="7836" y="716"/>
                    <a:pt x="7836" y="1058"/>
                  </a:cubicBezTo>
                  <a:cubicBezTo>
                    <a:pt x="7841" y="1310"/>
                    <a:pt x="7911" y="1502"/>
                    <a:pt x="8052" y="1643"/>
                  </a:cubicBezTo>
                  <a:cubicBezTo>
                    <a:pt x="8204" y="1789"/>
                    <a:pt x="8410" y="1956"/>
                    <a:pt x="8682" y="2152"/>
                  </a:cubicBezTo>
                  <a:cubicBezTo>
                    <a:pt x="8965" y="2354"/>
                    <a:pt x="9101" y="2495"/>
                    <a:pt x="9101" y="2586"/>
                  </a:cubicBezTo>
                  <a:cubicBezTo>
                    <a:pt x="9096" y="2717"/>
                    <a:pt x="8990" y="2777"/>
                    <a:pt x="8773" y="2777"/>
                  </a:cubicBezTo>
                  <a:cubicBezTo>
                    <a:pt x="7861" y="2777"/>
                    <a:pt x="7861" y="2777"/>
                    <a:pt x="7861" y="2777"/>
                  </a:cubicBezTo>
                  <a:cubicBezTo>
                    <a:pt x="7861" y="3594"/>
                    <a:pt x="7861" y="3594"/>
                    <a:pt x="7861" y="3594"/>
                  </a:cubicBezTo>
                  <a:cubicBezTo>
                    <a:pt x="8803" y="3594"/>
                    <a:pt x="8803" y="3594"/>
                    <a:pt x="8803" y="3594"/>
                  </a:cubicBezTo>
                  <a:cubicBezTo>
                    <a:pt x="9308" y="3594"/>
                    <a:pt x="9640" y="3493"/>
                    <a:pt x="9802" y="3291"/>
                  </a:cubicBezTo>
                  <a:cubicBezTo>
                    <a:pt x="9968" y="3090"/>
                    <a:pt x="10049" y="2838"/>
                    <a:pt x="10049" y="2535"/>
                  </a:cubicBezTo>
                  <a:cubicBezTo>
                    <a:pt x="10043" y="2288"/>
                    <a:pt x="9963" y="2092"/>
                    <a:pt x="9802" y="1935"/>
                  </a:cubicBezTo>
                  <a:cubicBezTo>
                    <a:pt x="9635" y="1774"/>
                    <a:pt x="9418" y="1603"/>
                    <a:pt x="9146" y="1421"/>
                  </a:cubicBezTo>
                  <a:cubicBezTo>
                    <a:pt x="8869" y="1230"/>
                    <a:pt x="8733" y="1099"/>
                    <a:pt x="8733" y="1023"/>
                  </a:cubicBezTo>
                  <a:cubicBezTo>
                    <a:pt x="8738" y="968"/>
                    <a:pt x="8753" y="932"/>
                    <a:pt x="8788" y="912"/>
                  </a:cubicBezTo>
                  <a:cubicBezTo>
                    <a:pt x="8829" y="887"/>
                    <a:pt x="8874" y="877"/>
                    <a:pt x="8934" y="877"/>
                  </a:cubicBezTo>
                  <a:cubicBezTo>
                    <a:pt x="9822" y="877"/>
                    <a:pt x="9822" y="877"/>
                    <a:pt x="9822" y="877"/>
                  </a:cubicBezTo>
                  <a:cubicBezTo>
                    <a:pt x="9822" y="60"/>
                    <a:pt x="9822" y="60"/>
                    <a:pt x="9822" y="60"/>
                  </a:cubicBezTo>
                  <a:lnTo>
                    <a:pt x="8904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40DEA04A-A7FD-4940-82D1-CD2C4D13DC36}"/>
              </a:ext>
            </a:extLst>
          </p:cNvPr>
          <p:cNvSpPr/>
          <p:nvPr userDrawn="1"/>
        </p:nvSpPr>
        <p:spPr>
          <a:xfrm>
            <a:off x="161986" y="320877"/>
            <a:ext cx="922620" cy="46648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495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DB633CA7-23E2-48B9-AC6B-A30745FE4CB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204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6B4416-D99E-4BD6-A93E-99F292E5CFCF}"/>
              </a:ext>
            </a:extLst>
          </p:cNvPr>
          <p:cNvGrpSpPr/>
          <p:nvPr userDrawn="1"/>
        </p:nvGrpSpPr>
        <p:grpSpPr>
          <a:xfrm flipH="1" flipV="1">
            <a:off x="-1" y="3341578"/>
            <a:ext cx="4047457" cy="3516421"/>
            <a:chOff x="6122628" y="0"/>
            <a:chExt cx="5826485" cy="60964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93E78FC-9189-4BBA-A351-C6011C9D2EE6}"/>
                </a:ext>
              </a:extLst>
            </p:cNvPr>
            <p:cNvPicPr>
              <a:picLocks/>
            </p:cNvPicPr>
            <p:nvPr userDrawn="1"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-12000"/>
                      </a14:imgEffect>
                      <a14:imgEffect>
                        <a14:brightnessContrast bright="100000" contrast="-4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31" t="6708" b="25940"/>
            <a:stretch/>
          </p:blipFill>
          <p:spPr>
            <a:xfrm flipH="1" flipV="1">
              <a:off x="6122628" y="0"/>
              <a:ext cx="5826485" cy="609644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552E21-E0EC-4B61-82FA-41878B94CAD7}"/>
                </a:ext>
              </a:extLst>
            </p:cNvPr>
            <p:cNvSpPr>
              <a:spLocks/>
            </p:cNvSpPr>
            <p:nvPr userDrawn="1"/>
          </p:nvSpPr>
          <p:spPr>
            <a:xfrm>
              <a:off x="6122628" y="0"/>
              <a:ext cx="5826485" cy="6096441"/>
            </a:xfrm>
            <a:prstGeom prst="rect">
              <a:avLst/>
            </a:prstGeom>
            <a:solidFill>
              <a:srgbClr val="057835">
                <a:alpha val="84000"/>
              </a:srgb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s-CL" sz="1837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87" y="466736"/>
            <a:ext cx="11725484" cy="3140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L" err="1"/>
              <a:t>Click</a:t>
            </a:r>
            <a:r>
              <a:rPr lang="es-CL"/>
              <a:t> </a:t>
            </a:r>
            <a:r>
              <a:rPr lang="es-CL" err="1"/>
              <a:t>to</a:t>
            </a:r>
            <a:r>
              <a:rPr lang="es-CL"/>
              <a:t> </a:t>
            </a:r>
            <a:r>
              <a:rPr lang="es-CL" err="1"/>
              <a:t>edit</a:t>
            </a:r>
            <a:r>
              <a:rPr lang="es-CL"/>
              <a:t> Master </a:t>
            </a:r>
            <a:r>
              <a:rPr lang="es-CL" err="1"/>
              <a:t>title</a:t>
            </a:r>
            <a:r>
              <a:rPr lang="es-CL"/>
              <a:t> </a:t>
            </a:r>
            <a:r>
              <a:rPr lang="es-CL" err="1"/>
              <a:t>style</a:t>
            </a:r>
            <a:endParaRPr lang="es-CL"/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s-CL" sz="612">
              <a:solidFill>
                <a:srgbClr val="808080"/>
              </a:solidFill>
            </a:endParaRP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AE6062E0-F880-453B-9427-43432CE2A096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862395" y="6642112"/>
            <a:ext cx="188093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algn="ctr"/>
            <a:fld id="{42C328C1-A84F-4A39-A664-DBA00541A8C6}" type="slidenum">
              <a:rPr lang="es-CL" sz="816" smtClean="0">
                <a:solidFill>
                  <a:srgbClr val="FFFFFF"/>
                </a:solidFill>
              </a:rPr>
              <a:pPr algn="ctr"/>
              <a:t>‹Nº›</a:t>
            </a:fld>
            <a:endParaRPr lang="es-CL" sz="816">
              <a:solidFill>
                <a:srgbClr val="FFFFFF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ED9BBE-14DC-47CF-8535-B0E5BEA51D34}"/>
              </a:ext>
            </a:extLst>
          </p:cNvPr>
          <p:cNvCxnSpPr/>
          <p:nvPr userDrawn="1"/>
        </p:nvCxnSpPr>
        <p:spPr>
          <a:xfrm>
            <a:off x="11798897" y="6792822"/>
            <a:ext cx="31508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D3918A-035A-4E36-A4E4-1C4143423436}"/>
              </a:ext>
            </a:extLst>
          </p:cNvPr>
          <p:cNvGrpSpPr/>
          <p:nvPr userDrawn="1"/>
        </p:nvGrpSpPr>
        <p:grpSpPr>
          <a:xfrm>
            <a:off x="11310083" y="6439458"/>
            <a:ext cx="420822" cy="418542"/>
            <a:chOff x="-8636776" y="2758539"/>
            <a:chExt cx="6757987" cy="6721475"/>
          </a:xfrm>
        </p:grpSpPr>
        <p:sp>
          <p:nvSpPr>
            <p:cNvPr id="13" name="AutoShape 461">
              <a:extLst>
                <a:ext uri="{FF2B5EF4-FFF2-40B4-BE49-F238E27FC236}">
                  <a16:creationId xmlns:a16="http://schemas.microsoft.com/office/drawing/2014/main" id="{B56AB38B-C243-4CC6-A803-B69CEEE96BB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14" name="Rectangle 463">
              <a:extLst>
                <a:ext uri="{FF2B5EF4-FFF2-40B4-BE49-F238E27FC236}">
                  <a16:creationId xmlns:a16="http://schemas.microsoft.com/office/drawing/2014/main" id="{62544C30-91A3-4B0B-BD52-A5A9E88AD5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-8636776" y="2758539"/>
              <a:ext cx="6757987" cy="6721475"/>
            </a:xfrm>
            <a:prstGeom prst="rect">
              <a:avLst/>
            </a:prstGeom>
            <a:solidFill>
              <a:schemeClr val="bg1"/>
            </a:solidFill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15" name="Freeform 464">
              <a:extLst>
                <a:ext uri="{FF2B5EF4-FFF2-40B4-BE49-F238E27FC236}">
                  <a16:creationId xmlns:a16="http://schemas.microsoft.com/office/drawing/2014/main" id="{B85B862A-2092-45EC-BFCC-27DC9642FE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8065276" y="6873339"/>
              <a:ext cx="5680075" cy="2028825"/>
            </a:xfrm>
            <a:custGeom>
              <a:avLst/>
              <a:gdLst>
                <a:gd name="T0" fmla="*/ 1492 w 10049"/>
                <a:gd name="T1" fmla="*/ 917 h 3594"/>
                <a:gd name="T2" fmla="*/ 973 w 10049"/>
                <a:gd name="T3" fmla="*/ 912 h 3594"/>
                <a:gd name="T4" fmla="*/ 877 w 10049"/>
                <a:gd name="T5" fmla="*/ 2052 h 3594"/>
                <a:gd name="T6" fmla="*/ 1593 w 10049"/>
                <a:gd name="T7" fmla="*/ 1235 h 3594"/>
                <a:gd name="T8" fmla="*/ 0 w 10049"/>
                <a:gd name="T9" fmla="*/ 1275 h 3594"/>
                <a:gd name="T10" fmla="*/ 877 w 10049"/>
                <a:gd name="T11" fmla="*/ 3594 h 3594"/>
                <a:gd name="T12" fmla="*/ 1594 w 10049"/>
                <a:gd name="T13" fmla="*/ 2849 h 3594"/>
                <a:gd name="T14" fmla="*/ 2475 w 10049"/>
                <a:gd name="T15" fmla="*/ 3594 h 3594"/>
                <a:gd name="T16" fmla="*/ 2132 w 10049"/>
                <a:gd name="T17" fmla="*/ 352 h 3594"/>
                <a:gd name="T18" fmla="*/ 338 w 10049"/>
                <a:gd name="T19" fmla="*/ 352 h 3594"/>
                <a:gd name="T20" fmla="*/ 5168 w 10049"/>
                <a:gd name="T21" fmla="*/ 3592 h 3594"/>
                <a:gd name="T22" fmla="*/ 6038 w 10049"/>
                <a:gd name="T23" fmla="*/ 2254 h 3594"/>
                <a:gd name="T24" fmla="*/ 6733 w 10049"/>
                <a:gd name="T25" fmla="*/ 3594 h 3594"/>
                <a:gd name="T26" fmla="*/ 7616 w 10049"/>
                <a:gd name="T27" fmla="*/ 60 h 3594"/>
                <a:gd name="T28" fmla="*/ 6733 w 10049"/>
                <a:gd name="T29" fmla="*/ 1407 h 3594"/>
                <a:gd name="T30" fmla="*/ 6038 w 10049"/>
                <a:gd name="T31" fmla="*/ 60 h 3594"/>
                <a:gd name="T32" fmla="*/ 4882 w 10049"/>
                <a:gd name="T33" fmla="*/ 59 h 3594"/>
                <a:gd name="T34" fmla="*/ 3132 w 10049"/>
                <a:gd name="T35" fmla="*/ 574 h 3594"/>
                <a:gd name="T36" fmla="*/ 3132 w 10049"/>
                <a:gd name="T37" fmla="*/ 3080 h 3594"/>
                <a:gd name="T38" fmla="*/ 4895 w 10049"/>
                <a:gd name="T39" fmla="*/ 3587 h 3594"/>
                <a:gd name="T40" fmla="*/ 4462 w 10049"/>
                <a:gd name="T41" fmla="*/ 2746 h 3594"/>
                <a:gd name="T42" fmla="*/ 3585 w 10049"/>
                <a:gd name="T43" fmla="*/ 1829 h 3594"/>
                <a:gd name="T44" fmla="*/ 4462 w 10049"/>
                <a:gd name="T45" fmla="*/ 906 h 3594"/>
                <a:gd name="T46" fmla="*/ 4882 w 10049"/>
                <a:gd name="T47" fmla="*/ 59 h 3594"/>
                <a:gd name="T48" fmla="*/ 8138 w 10049"/>
                <a:gd name="T49" fmla="*/ 302 h 3594"/>
                <a:gd name="T50" fmla="*/ 8052 w 10049"/>
                <a:gd name="T51" fmla="*/ 1643 h 3594"/>
                <a:gd name="T52" fmla="*/ 9101 w 10049"/>
                <a:gd name="T53" fmla="*/ 2586 h 3594"/>
                <a:gd name="T54" fmla="*/ 7861 w 10049"/>
                <a:gd name="T55" fmla="*/ 2777 h 3594"/>
                <a:gd name="T56" fmla="*/ 8803 w 10049"/>
                <a:gd name="T57" fmla="*/ 3594 h 3594"/>
                <a:gd name="T58" fmla="*/ 10049 w 10049"/>
                <a:gd name="T59" fmla="*/ 2535 h 3594"/>
                <a:gd name="T60" fmla="*/ 9146 w 10049"/>
                <a:gd name="T61" fmla="*/ 1421 h 3594"/>
                <a:gd name="T62" fmla="*/ 8788 w 10049"/>
                <a:gd name="T63" fmla="*/ 912 h 3594"/>
                <a:gd name="T64" fmla="*/ 9822 w 10049"/>
                <a:gd name="T65" fmla="*/ 877 h 3594"/>
                <a:gd name="T66" fmla="*/ 8904 w 10049"/>
                <a:gd name="T67" fmla="*/ 60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49" h="3594">
                  <a:moveTo>
                    <a:pt x="1593" y="1235"/>
                  </a:moveTo>
                  <a:cubicBezTo>
                    <a:pt x="1593" y="1104"/>
                    <a:pt x="1563" y="998"/>
                    <a:pt x="1492" y="917"/>
                  </a:cubicBezTo>
                  <a:cubicBezTo>
                    <a:pt x="1432" y="836"/>
                    <a:pt x="1346" y="796"/>
                    <a:pt x="1235" y="796"/>
                  </a:cubicBezTo>
                  <a:cubicBezTo>
                    <a:pt x="1124" y="796"/>
                    <a:pt x="1039" y="831"/>
                    <a:pt x="973" y="912"/>
                  </a:cubicBezTo>
                  <a:cubicBezTo>
                    <a:pt x="913" y="988"/>
                    <a:pt x="882" y="1094"/>
                    <a:pt x="877" y="1235"/>
                  </a:cubicBezTo>
                  <a:cubicBezTo>
                    <a:pt x="877" y="2052"/>
                    <a:pt x="877" y="2052"/>
                    <a:pt x="877" y="2052"/>
                  </a:cubicBezTo>
                  <a:cubicBezTo>
                    <a:pt x="1601" y="2053"/>
                    <a:pt x="1601" y="2053"/>
                    <a:pt x="1601" y="2053"/>
                  </a:cubicBezTo>
                  <a:lnTo>
                    <a:pt x="1593" y="1235"/>
                  </a:lnTo>
                  <a:close/>
                  <a:moveTo>
                    <a:pt x="338" y="352"/>
                  </a:moveTo>
                  <a:cubicBezTo>
                    <a:pt x="111" y="584"/>
                    <a:pt x="0" y="892"/>
                    <a:pt x="0" y="1275"/>
                  </a:cubicBezTo>
                  <a:cubicBezTo>
                    <a:pt x="0" y="3594"/>
                    <a:pt x="0" y="3594"/>
                    <a:pt x="0" y="3594"/>
                  </a:cubicBezTo>
                  <a:cubicBezTo>
                    <a:pt x="877" y="3594"/>
                    <a:pt x="877" y="3594"/>
                    <a:pt x="877" y="3594"/>
                  </a:cubicBezTo>
                  <a:cubicBezTo>
                    <a:pt x="877" y="2849"/>
                    <a:pt x="877" y="2849"/>
                    <a:pt x="877" y="2849"/>
                  </a:cubicBezTo>
                  <a:cubicBezTo>
                    <a:pt x="1594" y="2849"/>
                    <a:pt x="1594" y="2849"/>
                    <a:pt x="1594" y="2849"/>
                  </a:cubicBezTo>
                  <a:cubicBezTo>
                    <a:pt x="1593" y="3594"/>
                    <a:pt x="1593" y="3594"/>
                    <a:pt x="1593" y="3594"/>
                  </a:cubicBezTo>
                  <a:cubicBezTo>
                    <a:pt x="2475" y="3594"/>
                    <a:pt x="2475" y="3594"/>
                    <a:pt x="2475" y="3594"/>
                  </a:cubicBezTo>
                  <a:cubicBezTo>
                    <a:pt x="2475" y="1275"/>
                    <a:pt x="2475" y="1275"/>
                    <a:pt x="2475" y="1275"/>
                  </a:cubicBezTo>
                  <a:cubicBezTo>
                    <a:pt x="2470" y="892"/>
                    <a:pt x="2359" y="584"/>
                    <a:pt x="2132" y="352"/>
                  </a:cubicBezTo>
                  <a:cubicBezTo>
                    <a:pt x="1900" y="116"/>
                    <a:pt x="1603" y="0"/>
                    <a:pt x="1233" y="2"/>
                  </a:cubicBezTo>
                  <a:cubicBezTo>
                    <a:pt x="862" y="5"/>
                    <a:pt x="565" y="121"/>
                    <a:pt x="338" y="352"/>
                  </a:cubicBezTo>
                  <a:close/>
                  <a:moveTo>
                    <a:pt x="5167" y="56"/>
                  </a:moveTo>
                  <a:cubicBezTo>
                    <a:pt x="5168" y="3592"/>
                    <a:pt x="5168" y="3592"/>
                    <a:pt x="5168" y="3592"/>
                  </a:cubicBezTo>
                  <a:cubicBezTo>
                    <a:pt x="6038" y="3594"/>
                    <a:pt x="6038" y="3594"/>
                    <a:pt x="6038" y="3594"/>
                  </a:cubicBezTo>
                  <a:cubicBezTo>
                    <a:pt x="6038" y="2254"/>
                    <a:pt x="6038" y="2254"/>
                    <a:pt x="6038" y="2254"/>
                  </a:cubicBezTo>
                  <a:cubicBezTo>
                    <a:pt x="6733" y="2254"/>
                    <a:pt x="6733" y="2254"/>
                    <a:pt x="6733" y="2254"/>
                  </a:cubicBezTo>
                  <a:cubicBezTo>
                    <a:pt x="6733" y="3594"/>
                    <a:pt x="6733" y="3594"/>
                    <a:pt x="6733" y="3594"/>
                  </a:cubicBezTo>
                  <a:cubicBezTo>
                    <a:pt x="7616" y="3594"/>
                    <a:pt x="7616" y="3594"/>
                    <a:pt x="7616" y="3594"/>
                  </a:cubicBezTo>
                  <a:cubicBezTo>
                    <a:pt x="7616" y="60"/>
                    <a:pt x="7616" y="60"/>
                    <a:pt x="7616" y="60"/>
                  </a:cubicBezTo>
                  <a:cubicBezTo>
                    <a:pt x="6733" y="60"/>
                    <a:pt x="6733" y="60"/>
                    <a:pt x="6733" y="60"/>
                  </a:cubicBezTo>
                  <a:cubicBezTo>
                    <a:pt x="6733" y="1407"/>
                    <a:pt x="6733" y="1407"/>
                    <a:pt x="6733" y="1407"/>
                  </a:cubicBezTo>
                  <a:cubicBezTo>
                    <a:pt x="6038" y="1407"/>
                    <a:pt x="6038" y="1407"/>
                    <a:pt x="6038" y="1407"/>
                  </a:cubicBezTo>
                  <a:cubicBezTo>
                    <a:pt x="6038" y="60"/>
                    <a:pt x="6038" y="60"/>
                    <a:pt x="6038" y="60"/>
                  </a:cubicBezTo>
                  <a:cubicBezTo>
                    <a:pt x="5167" y="56"/>
                    <a:pt x="5167" y="56"/>
                    <a:pt x="5167" y="56"/>
                  </a:cubicBezTo>
                  <a:close/>
                  <a:moveTo>
                    <a:pt x="4882" y="59"/>
                  </a:moveTo>
                  <a:cubicBezTo>
                    <a:pt x="4301" y="60"/>
                    <a:pt x="4301" y="60"/>
                    <a:pt x="4301" y="60"/>
                  </a:cubicBezTo>
                  <a:cubicBezTo>
                    <a:pt x="3827" y="60"/>
                    <a:pt x="3439" y="232"/>
                    <a:pt x="3132" y="574"/>
                  </a:cubicBezTo>
                  <a:cubicBezTo>
                    <a:pt x="2819" y="917"/>
                    <a:pt x="2668" y="1336"/>
                    <a:pt x="2668" y="1830"/>
                  </a:cubicBezTo>
                  <a:cubicBezTo>
                    <a:pt x="2673" y="2324"/>
                    <a:pt x="2824" y="2737"/>
                    <a:pt x="3132" y="3080"/>
                  </a:cubicBezTo>
                  <a:cubicBezTo>
                    <a:pt x="3449" y="3423"/>
                    <a:pt x="3837" y="3594"/>
                    <a:pt x="4301" y="3594"/>
                  </a:cubicBezTo>
                  <a:cubicBezTo>
                    <a:pt x="4895" y="3587"/>
                    <a:pt x="4895" y="3587"/>
                    <a:pt x="4895" y="3587"/>
                  </a:cubicBezTo>
                  <a:cubicBezTo>
                    <a:pt x="4890" y="2745"/>
                    <a:pt x="4890" y="2745"/>
                    <a:pt x="4890" y="2745"/>
                  </a:cubicBezTo>
                  <a:cubicBezTo>
                    <a:pt x="4462" y="2746"/>
                    <a:pt x="4462" y="2746"/>
                    <a:pt x="4462" y="2746"/>
                  </a:cubicBezTo>
                  <a:cubicBezTo>
                    <a:pt x="4200" y="2741"/>
                    <a:pt x="3988" y="2666"/>
                    <a:pt x="3827" y="2515"/>
                  </a:cubicBezTo>
                  <a:cubicBezTo>
                    <a:pt x="3666" y="2353"/>
                    <a:pt x="3585" y="2126"/>
                    <a:pt x="3585" y="1829"/>
                  </a:cubicBezTo>
                  <a:cubicBezTo>
                    <a:pt x="3585" y="1521"/>
                    <a:pt x="3666" y="1295"/>
                    <a:pt x="3827" y="1143"/>
                  </a:cubicBezTo>
                  <a:cubicBezTo>
                    <a:pt x="3988" y="982"/>
                    <a:pt x="4200" y="906"/>
                    <a:pt x="4462" y="906"/>
                  </a:cubicBezTo>
                  <a:cubicBezTo>
                    <a:pt x="4882" y="906"/>
                    <a:pt x="4882" y="906"/>
                    <a:pt x="4882" y="906"/>
                  </a:cubicBezTo>
                  <a:lnTo>
                    <a:pt x="4882" y="59"/>
                  </a:lnTo>
                  <a:close/>
                  <a:moveTo>
                    <a:pt x="8904" y="60"/>
                  </a:moveTo>
                  <a:cubicBezTo>
                    <a:pt x="8592" y="60"/>
                    <a:pt x="8340" y="141"/>
                    <a:pt x="8138" y="302"/>
                  </a:cubicBezTo>
                  <a:cubicBezTo>
                    <a:pt x="7936" y="463"/>
                    <a:pt x="7836" y="716"/>
                    <a:pt x="7836" y="1058"/>
                  </a:cubicBezTo>
                  <a:cubicBezTo>
                    <a:pt x="7841" y="1310"/>
                    <a:pt x="7911" y="1502"/>
                    <a:pt x="8052" y="1643"/>
                  </a:cubicBezTo>
                  <a:cubicBezTo>
                    <a:pt x="8204" y="1789"/>
                    <a:pt x="8410" y="1956"/>
                    <a:pt x="8682" y="2152"/>
                  </a:cubicBezTo>
                  <a:cubicBezTo>
                    <a:pt x="8965" y="2354"/>
                    <a:pt x="9101" y="2495"/>
                    <a:pt x="9101" y="2586"/>
                  </a:cubicBezTo>
                  <a:cubicBezTo>
                    <a:pt x="9096" y="2717"/>
                    <a:pt x="8990" y="2777"/>
                    <a:pt x="8773" y="2777"/>
                  </a:cubicBezTo>
                  <a:cubicBezTo>
                    <a:pt x="7861" y="2777"/>
                    <a:pt x="7861" y="2777"/>
                    <a:pt x="7861" y="2777"/>
                  </a:cubicBezTo>
                  <a:cubicBezTo>
                    <a:pt x="7861" y="3594"/>
                    <a:pt x="7861" y="3594"/>
                    <a:pt x="7861" y="3594"/>
                  </a:cubicBezTo>
                  <a:cubicBezTo>
                    <a:pt x="8803" y="3594"/>
                    <a:pt x="8803" y="3594"/>
                    <a:pt x="8803" y="3594"/>
                  </a:cubicBezTo>
                  <a:cubicBezTo>
                    <a:pt x="9308" y="3594"/>
                    <a:pt x="9640" y="3493"/>
                    <a:pt x="9802" y="3291"/>
                  </a:cubicBezTo>
                  <a:cubicBezTo>
                    <a:pt x="9968" y="3090"/>
                    <a:pt x="10049" y="2838"/>
                    <a:pt x="10049" y="2535"/>
                  </a:cubicBezTo>
                  <a:cubicBezTo>
                    <a:pt x="10043" y="2288"/>
                    <a:pt x="9963" y="2092"/>
                    <a:pt x="9802" y="1935"/>
                  </a:cubicBezTo>
                  <a:cubicBezTo>
                    <a:pt x="9635" y="1774"/>
                    <a:pt x="9418" y="1603"/>
                    <a:pt x="9146" y="1421"/>
                  </a:cubicBezTo>
                  <a:cubicBezTo>
                    <a:pt x="8869" y="1230"/>
                    <a:pt x="8733" y="1099"/>
                    <a:pt x="8733" y="1023"/>
                  </a:cubicBezTo>
                  <a:cubicBezTo>
                    <a:pt x="8738" y="968"/>
                    <a:pt x="8753" y="932"/>
                    <a:pt x="8788" y="912"/>
                  </a:cubicBezTo>
                  <a:cubicBezTo>
                    <a:pt x="8829" y="887"/>
                    <a:pt x="8874" y="877"/>
                    <a:pt x="8934" y="877"/>
                  </a:cubicBezTo>
                  <a:cubicBezTo>
                    <a:pt x="9822" y="877"/>
                    <a:pt x="9822" y="877"/>
                    <a:pt x="9822" y="877"/>
                  </a:cubicBezTo>
                  <a:cubicBezTo>
                    <a:pt x="9822" y="60"/>
                    <a:pt x="9822" y="60"/>
                    <a:pt x="9822" y="60"/>
                  </a:cubicBezTo>
                  <a:lnTo>
                    <a:pt x="8904" y="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8958667-A9CB-4EC1-B5A6-34239066F378}"/>
              </a:ext>
            </a:extLst>
          </p:cNvPr>
          <p:cNvSpPr/>
          <p:nvPr userDrawn="1"/>
        </p:nvSpPr>
        <p:spPr>
          <a:xfrm>
            <a:off x="161986" y="320877"/>
            <a:ext cx="922620" cy="4664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96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DB633CA7-23E2-48B9-AC6B-A30745FE4CB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204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B67BFE-4C8F-4D2D-A6AC-E001393FCF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082226" y="-839"/>
            <a:ext cx="3109774" cy="23565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88B56D1-8338-417A-B8EA-34A566108E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2225" y="4576131"/>
            <a:ext cx="2852335" cy="21633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DD49918-E968-43CE-82B9-AD96805E0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392" y="135273"/>
            <a:ext cx="2852336" cy="28368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33C18D2-4F9D-4B1C-B217-3A2A92C53F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1977" y="3032140"/>
            <a:ext cx="5825751" cy="14840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98A5934-0922-4AB9-94A4-F3D57488AE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5393" y="4576132"/>
            <a:ext cx="2852335" cy="216337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BD7B9FA-0B4F-405F-A1B0-E03D48673A84}"/>
              </a:ext>
            </a:extLst>
          </p:cNvPr>
          <p:cNvSpPr/>
          <p:nvPr userDrawn="1"/>
        </p:nvSpPr>
        <p:spPr>
          <a:xfrm>
            <a:off x="6108810" y="135273"/>
            <a:ext cx="2852335" cy="2163377"/>
          </a:xfrm>
          <a:prstGeom prst="rect">
            <a:avLst/>
          </a:prstGeom>
          <a:solidFill>
            <a:srgbClr val="88C3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E16EC-7533-4AD1-BA0F-D4AC02987F85}"/>
              </a:ext>
            </a:extLst>
          </p:cNvPr>
          <p:cNvGrpSpPr>
            <a:grpSpLocks/>
          </p:cNvGrpSpPr>
          <p:nvPr userDrawn="1"/>
        </p:nvGrpSpPr>
        <p:grpSpPr>
          <a:xfrm>
            <a:off x="161977" y="135273"/>
            <a:ext cx="2852335" cy="2836882"/>
            <a:chOff x="4597434" y="3577867"/>
            <a:chExt cx="2748246" cy="2733398"/>
          </a:xfrm>
        </p:grpSpPr>
        <p:sp>
          <p:nvSpPr>
            <p:cNvPr id="18" name="Rectangle 463">
              <a:extLst>
                <a:ext uri="{FF2B5EF4-FFF2-40B4-BE49-F238E27FC236}">
                  <a16:creationId xmlns:a16="http://schemas.microsoft.com/office/drawing/2014/main" id="{1D07514A-56A8-421A-AB89-E6A159E04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97434" y="3577867"/>
              <a:ext cx="2748246" cy="2733398"/>
            </a:xfrm>
            <a:prstGeom prst="rect">
              <a:avLst/>
            </a:prstGeom>
            <a:solidFill>
              <a:srgbClr val="057835"/>
            </a:solidFill>
            <a:ln w="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19" name="Freeform 464">
              <a:extLst>
                <a:ext uri="{FF2B5EF4-FFF2-40B4-BE49-F238E27FC236}">
                  <a16:creationId xmlns:a16="http://schemas.microsoft.com/office/drawing/2014/main" id="{A3BA9ACF-CB88-4F59-BE50-6DFEFBA405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29844" y="5251218"/>
              <a:ext cx="2309895" cy="825055"/>
            </a:xfrm>
            <a:custGeom>
              <a:avLst/>
              <a:gdLst>
                <a:gd name="T0" fmla="*/ 1492 w 10049"/>
                <a:gd name="T1" fmla="*/ 917 h 3594"/>
                <a:gd name="T2" fmla="*/ 973 w 10049"/>
                <a:gd name="T3" fmla="*/ 912 h 3594"/>
                <a:gd name="T4" fmla="*/ 877 w 10049"/>
                <a:gd name="T5" fmla="*/ 2052 h 3594"/>
                <a:gd name="T6" fmla="*/ 1593 w 10049"/>
                <a:gd name="T7" fmla="*/ 1235 h 3594"/>
                <a:gd name="T8" fmla="*/ 0 w 10049"/>
                <a:gd name="T9" fmla="*/ 1275 h 3594"/>
                <a:gd name="T10" fmla="*/ 877 w 10049"/>
                <a:gd name="T11" fmla="*/ 3594 h 3594"/>
                <a:gd name="T12" fmla="*/ 1594 w 10049"/>
                <a:gd name="T13" fmla="*/ 2849 h 3594"/>
                <a:gd name="T14" fmla="*/ 2475 w 10049"/>
                <a:gd name="T15" fmla="*/ 3594 h 3594"/>
                <a:gd name="T16" fmla="*/ 2132 w 10049"/>
                <a:gd name="T17" fmla="*/ 352 h 3594"/>
                <a:gd name="T18" fmla="*/ 338 w 10049"/>
                <a:gd name="T19" fmla="*/ 352 h 3594"/>
                <a:gd name="T20" fmla="*/ 5168 w 10049"/>
                <a:gd name="T21" fmla="*/ 3592 h 3594"/>
                <a:gd name="T22" fmla="*/ 6038 w 10049"/>
                <a:gd name="T23" fmla="*/ 2254 h 3594"/>
                <a:gd name="T24" fmla="*/ 6733 w 10049"/>
                <a:gd name="T25" fmla="*/ 3594 h 3594"/>
                <a:gd name="T26" fmla="*/ 7616 w 10049"/>
                <a:gd name="T27" fmla="*/ 60 h 3594"/>
                <a:gd name="T28" fmla="*/ 6733 w 10049"/>
                <a:gd name="T29" fmla="*/ 1407 h 3594"/>
                <a:gd name="T30" fmla="*/ 6038 w 10049"/>
                <a:gd name="T31" fmla="*/ 60 h 3594"/>
                <a:gd name="T32" fmla="*/ 4882 w 10049"/>
                <a:gd name="T33" fmla="*/ 59 h 3594"/>
                <a:gd name="T34" fmla="*/ 3132 w 10049"/>
                <a:gd name="T35" fmla="*/ 574 h 3594"/>
                <a:gd name="T36" fmla="*/ 3132 w 10049"/>
                <a:gd name="T37" fmla="*/ 3080 h 3594"/>
                <a:gd name="T38" fmla="*/ 4895 w 10049"/>
                <a:gd name="T39" fmla="*/ 3587 h 3594"/>
                <a:gd name="T40" fmla="*/ 4462 w 10049"/>
                <a:gd name="T41" fmla="*/ 2746 h 3594"/>
                <a:gd name="T42" fmla="*/ 3585 w 10049"/>
                <a:gd name="T43" fmla="*/ 1829 h 3594"/>
                <a:gd name="T44" fmla="*/ 4462 w 10049"/>
                <a:gd name="T45" fmla="*/ 906 h 3594"/>
                <a:gd name="T46" fmla="*/ 4882 w 10049"/>
                <a:gd name="T47" fmla="*/ 59 h 3594"/>
                <a:gd name="T48" fmla="*/ 8138 w 10049"/>
                <a:gd name="T49" fmla="*/ 302 h 3594"/>
                <a:gd name="T50" fmla="*/ 8052 w 10049"/>
                <a:gd name="T51" fmla="*/ 1643 h 3594"/>
                <a:gd name="T52" fmla="*/ 9101 w 10049"/>
                <a:gd name="T53" fmla="*/ 2586 h 3594"/>
                <a:gd name="T54" fmla="*/ 7861 w 10049"/>
                <a:gd name="T55" fmla="*/ 2777 h 3594"/>
                <a:gd name="T56" fmla="*/ 8803 w 10049"/>
                <a:gd name="T57" fmla="*/ 3594 h 3594"/>
                <a:gd name="T58" fmla="*/ 10049 w 10049"/>
                <a:gd name="T59" fmla="*/ 2535 h 3594"/>
                <a:gd name="T60" fmla="*/ 9146 w 10049"/>
                <a:gd name="T61" fmla="*/ 1421 h 3594"/>
                <a:gd name="T62" fmla="*/ 8788 w 10049"/>
                <a:gd name="T63" fmla="*/ 912 h 3594"/>
                <a:gd name="T64" fmla="*/ 9822 w 10049"/>
                <a:gd name="T65" fmla="*/ 877 h 3594"/>
                <a:gd name="T66" fmla="*/ 8904 w 10049"/>
                <a:gd name="T67" fmla="*/ 60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49" h="3594">
                  <a:moveTo>
                    <a:pt x="1593" y="1235"/>
                  </a:moveTo>
                  <a:cubicBezTo>
                    <a:pt x="1593" y="1104"/>
                    <a:pt x="1563" y="998"/>
                    <a:pt x="1492" y="917"/>
                  </a:cubicBezTo>
                  <a:cubicBezTo>
                    <a:pt x="1432" y="836"/>
                    <a:pt x="1346" y="796"/>
                    <a:pt x="1235" y="796"/>
                  </a:cubicBezTo>
                  <a:cubicBezTo>
                    <a:pt x="1124" y="796"/>
                    <a:pt x="1039" y="831"/>
                    <a:pt x="973" y="912"/>
                  </a:cubicBezTo>
                  <a:cubicBezTo>
                    <a:pt x="913" y="988"/>
                    <a:pt x="882" y="1094"/>
                    <a:pt x="877" y="1235"/>
                  </a:cubicBezTo>
                  <a:cubicBezTo>
                    <a:pt x="877" y="2052"/>
                    <a:pt x="877" y="2052"/>
                    <a:pt x="877" y="2052"/>
                  </a:cubicBezTo>
                  <a:cubicBezTo>
                    <a:pt x="1601" y="2053"/>
                    <a:pt x="1601" y="2053"/>
                    <a:pt x="1601" y="2053"/>
                  </a:cubicBezTo>
                  <a:lnTo>
                    <a:pt x="1593" y="1235"/>
                  </a:lnTo>
                  <a:close/>
                  <a:moveTo>
                    <a:pt x="338" y="352"/>
                  </a:moveTo>
                  <a:cubicBezTo>
                    <a:pt x="111" y="584"/>
                    <a:pt x="0" y="892"/>
                    <a:pt x="0" y="1275"/>
                  </a:cubicBezTo>
                  <a:cubicBezTo>
                    <a:pt x="0" y="3594"/>
                    <a:pt x="0" y="3594"/>
                    <a:pt x="0" y="3594"/>
                  </a:cubicBezTo>
                  <a:cubicBezTo>
                    <a:pt x="877" y="3594"/>
                    <a:pt x="877" y="3594"/>
                    <a:pt x="877" y="3594"/>
                  </a:cubicBezTo>
                  <a:cubicBezTo>
                    <a:pt x="877" y="2849"/>
                    <a:pt x="877" y="2849"/>
                    <a:pt x="877" y="2849"/>
                  </a:cubicBezTo>
                  <a:cubicBezTo>
                    <a:pt x="1594" y="2849"/>
                    <a:pt x="1594" y="2849"/>
                    <a:pt x="1594" y="2849"/>
                  </a:cubicBezTo>
                  <a:cubicBezTo>
                    <a:pt x="1593" y="3594"/>
                    <a:pt x="1593" y="3594"/>
                    <a:pt x="1593" y="3594"/>
                  </a:cubicBezTo>
                  <a:cubicBezTo>
                    <a:pt x="2475" y="3594"/>
                    <a:pt x="2475" y="3594"/>
                    <a:pt x="2475" y="3594"/>
                  </a:cubicBezTo>
                  <a:cubicBezTo>
                    <a:pt x="2475" y="1275"/>
                    <a:pt x="2475" y="1275"/>
                    <a:pt x="2475" y="1275"/>
                  </a:cubicBezTo>
                  <a:cubicBezTo>
                    <a:pt x="2470" y="892"/>
                    <a:pt x="2359" y="584"/>
                    <a:pt x="2132" y="352"/>
                  </a:cubicBezTo>
                  <a:cubicBezTo>
                    <a:pt x="1900" y="116"/>
                    <a:pt x="1603" y="0"/>
                    <a:pt x="1233" y="2"/>
                  </a:cubicBezTo>
                  <a:cubicBezTo>
                    <a:pt x="862" y="5"/>
                    <a:pt x="565" y="121"/>
                    <a:pt x="338" y="352"/>
                  </a:cubicBezTo>
                  <a:close/>
                  <a:moveTo>
                    <a:pt x="5167" y="56"/>
                  </a:moveTo>
                  <a:cubicBezTo>
                    <a:pt x="5168" y="3592"/>
                    <a:pt x="5168" y="3592"/>
                    <a:pt x="5168" y="3592"/>
                  </a:cubicBezTo>
                  <a:cubicBezTo>
                    <a:pt x="6038" y="3594"/>
                    <a:pt x="6038" y="3594"/>
                    <a:pt x="6038" y="3594"/>
                  </a:cubicBezTo>
                  <a:cubicBezTo>
                    <a:pt x="6038" y="2254"/>
                    <a:pt x="6038" y="2254"/>
                    <a:pt x="6038" y="2254"/>
                  </a:cubicBezTo>
                  <a:cubicBezTo>
                    <a:pt x="6733" y="2254"/>
                    <a:pt x="6733" y="2254"/>
                    <a:pt x="6733" y="2254"/>
                  </a:cubicBezTo>
                  <a:cubicBezTo>
                    <a:pt x="6733" y="3594"/>
                    <a:pt x="6733" y="3594"/>
                    <a:pt x="6733" y="3594"/>
                  </a:cubicBezTo>
                  <a:cubicBezTo>
                    <a:pt x="7616" y="3594"/>
                    <a:pt x="7616" y="3594"/>
                    <a:pt x="7616" y="3594"/>
                  </a:cubicBezTo>
                  <a:cubicBezTo>
                    <a:pt x="7616" y="60"/>
                    <a:pt x="7616" y="60"/>
                    <a:pt x="7616" y="60"/>
                  </a:cubicBezTo>
                  <a:cubicBezTo>
                    <a:pt x="6733" y="60"/>
                    <a:pt x="6733" y="60"/>
                    <a:pt x="6733" y="60"/>
                  </a:cubicBezTo>
                  <a:cubicBezTo>
                    <a:pt x="6733" y="1407"/>
                    <a:pt x="6733" y="1407"/>
                    <a:pt x="6733" y="1407"/>
                  </a:cubicBezTo>
                  <a:cubicBezTo>
                    <a:pt x="6038" y="1407"/>
                    <a:pt x="6038" y="1407"/>
                    <a:pt x="6038" y="1407"/>
                  </a:cubicBezTo>
                  <a:cubicBezTo>
                    <a:pt x="6038" y="60"/>
                    <a:pt x="6038" y="60"/>
                    <a:pt x="6038" y="60"/>
                  </a:cubicBezTo>
                  <a:cubicBezTo>
                    <a:pt x="5167" y="56"/>
                    <a:pt x="5167" y="56"/>
                    <a:pt x="5167" y="56"/>
                  </a:cubicBezTo>
                  <a:close/>
                  <a:moveTo>
                    <a:pt x="4882" y="59"/>
                  </a:moveTo>
                  <a:cubicBezTo>
                    <a:pt x="4301" y="60"/>
                    <a:pt x="4301" y="60"/>
                    <a:pt x="4301" y="60"/>
                  </a:cubicBezTo>
                  <a:cubicBezTo>
                    <a:pt x="3827" y="60"/>
                    <a:pt x="3439" y="232"/>
                    <a:pt x="3132" y="574"/>
                  </a:cubicBezTo>
                  <a:cubicBezTo>
                    <a:pt x="2819" y="917"/>
                    <a:pt x="2668" y="1336"/>
                    <a:pt x="2668" y="1830"/>
                  </a:cubicBezTo>
                  <a:cubicBezTo>
                    <a:pt x="2673" y="2324"/>
                    <a:pt x="2824" y="2737"/>
                    <a:pt x="3132" y="3080"/>
                  </a:cubicBezTo>
                  <a:cubicBezTo>
                    <a:pt x="3449" y="3423"/>
                    <a:pt x="3837" y="3594"/>
                    <a:pt x="4301" y="3594"/>
                  </a:cubicBezTo>
                  <a:cubicBezTo>
                    <a:pt x="4895" y="3587"/>
                    <a:pt x="4895" y="3587"/>
                    <a:pt x="4895" y="3587"/>
                  </a:cubicBezTo>
                  <a:cubicBezTo>
                    <a:pt x="4890" y="2745"/>
                    <a:pt x="4890" y="2745"/>
                    <a:pt x="4890" y="2745"/>
                  </a:cubicBezTo>
                  <a:cubicBezTo>
                    <a:pt x="4462" y="2746"/>
                    <a:pt x="4462" y="2746"/>
                    <a:pt x="4462" y="2746"/>
                  </a:cubicBezTo>
                  <a:cubicBezTo>
                    <a:pt x="4200" y="2741"/>
                    <a:pt x="3988" y="2666"/>
                    <a:pt x="3827" y="2515"/>
                  </a:cubicBezTo>
                  <a:cubicBezTo>
                    <a:pt x="3666" y="2353"/>
                    <a:pt x="3585" y="2126"/>
                    <a:pt x="3585" y="1829"/>
                  </a:cubicBezTo>
                  <a:cubicBezTo>
                    <a:pt x="3585" y="1521"/>
                    <a:pt x="3666" y="1295"/>
                    <a:pt x="3827" y="1143"/>
                  </a:cubicBezTo>
                  <a:cubicBezTo>
                    <a:pt x="3988" y="982"/>
                    <a:pt x="4200" y="906"/>
                    <a:pt x="4462" y="906"/>
                  </a:cubicBezTo>
                  <a:cubicBezTo>
                    <a:pt x="4882" y="906"/>
                    <a:pt x="4882" y="906"/>
                    <a:pt x="4882" y="906"/>
                  </a:cubicBezTo>
                  <a:lnTo>
                    <a:pt x="4882" y="59"/>
                  </a:lnTo>
                  <a:close/>
                  <a:moveTo>
                    <a:pt x="8904" y="60"/>
                  </a:moveTo>
                  <a:cubicBezTo>
                    <a:pt x="8592" y="60"/>
                    <a:pt x="8340" y="141"/>
                    <a:pt x="8138" y="302"/>
                  </a:cubicBezTo>
                  <a:cubicBezTo>
                    <a:pt x="7936" y="463"/>
                    <a:pt x="7836" y="716"/>
                    <a:pt x="7836" y="1058"/>
                  </a:cubicBezTo>
                  <a:cubicBezTo>
                    <a:pt x="7841" y="1310"/>
                    <a:pt x="7911" y="1502"/>
                    <a:pt x="8052" y="1643"/>
                  </a:cubicBezTo>
                  <a:cubicBezTo>
                    <a:pt x="8204" y="1789"/>
                    <a:pt x="8410" y="1956"/>
                    <a:pt x="8682" y="2152"/>
                  </a:cubicBezTo>
                  <a:cubicBezTo>
                    <a:pt x="8965" y="2354"/>
                    <a:pt x="9101" y="2495"/>
                    <a:pt x="9101" y="2586"/>
                  </a:cubicBezTo>
                  <a:cubicBezTo>
                    <a:pt x="9096" y="2717"/>
                    <a:pt x="8990" y="2777"/>
                    <a:pt x="8773" y="2777"/>
                  </a:cubicBezTo>
                  <a:cubicBezTo>
                    <a:pt x="7861" y="2777"/>
                    <a:pt x="7861" y="2777"/>
                    <a:pt x="7861" y="2777"/>
                  </a:cubicBezTo>
                  <a:cubicBezTo>
                    <a:pt x="7861" y="3594"/>
                    <a:pt x="7861" y="3594"/>
                    <a:pt x="7861" y="3594"/>
                  </a:cubicBezTo>
                  <a:cubicBezTo>
                    <a:pt x="8803" y="3594"/>
                    <a:pt x="8803" y="3594"/>
                    <a:pt x="8803" y="3594"/>
                  </a:cubicBezTo>
                  <a:cubicBezTo>
                    <a:pt x="9308" y="3594"/>
                    <a:pt x="9640" y="3493"/>
                    <a:pt x="9802" y="3291"/>
                  </a:cubicBezTo>
                  <a:cubicBezTo>
                    <a:pt x="9968" y="3090"/>
                    <a:pt x="10049" y="2838"/>
                    <a:pt x="10049" y="2535"/>
                  </a:cubicBezTo>
                  <a:cubicBezTo>
                    <a:pt x="10043" y="2288"/>
                    <a:pt x="9963" y="2092"/>
                    <a:pt x="9802" y="1935"/>
                  </a:cubicBezTo>
                  <a:cubicBezTo>
                    <a:pt x="9635" y="1774"/>
                    <a:pt x="9418" y="1603"/>
                    <a:pt x="9146" y="1421"/>
                  </a:cubicBezTo>
                  <a:cubicBezTo>
                    <a:pt x="8869" y="1230"/>
                    <a:pt x="8733" y="1099"/>
                    <a:pt x="8733" y="1023"/>
                  </a:cubicBezTo>
                  <a:cubicBezTo>
                    <a:pt x="8738" y="968"/>
                    <a:pt x="8753" y="932"/>
                    <a:pt x="8788" y="912"/>
                  </a:cubicBezTo>
                  <a:cubicBezTo>
                    <a:pt x="8829" y="887"/>
                    <a:pt x="8874" y="877"/>
                    <a:pt x="8934" y="877"/>
                  </a:cubicBezTo>
                  <a:cubicBezTo>
                    <a:pt x="9822" y="877"/>
                    <a:pt x="9822" y="877"/>
                    <a:pt x="9822" y="877"/>
                  </a:cubicBezTo>
                  <a:cubicBezTo>
                    <a:pt x="9822" y="60"/>
                    <a:pt x="9822" y="60"/>
                    <a:pt x="9822" y="60"/>
                  </a:cubicBezTo>
                  <a:lnTo>
                    <a:pt x="8904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D3A705E5-227D-4B45-BE13-70D1D9AAEBC4}"/>
              </a:ext>
            </a:extLst>
          </p:cNvPr>
          <p:cNvSpPr/>
          <p:nvPr userDrawn="1"/>
        </p:nvSpPr>
        <p:spPr>
          <a:xfrm>
            <a:off x="6108810" y="2355702"/>
            <a:ext cx="2852335" cy="2163377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3562C9-61DC-46B0-BE5E-AAE1B0EE8E36}"/>
              </a:ext>
            </a:extLst>
          </p:cNvPr>
          <p:cNvSpPr/>
          <p:nvPr userDrawn="1"/>
        </p:nvSpPr>
        <p:spPr>
          <a:xfrm>
            <a:off x="9082226" y="2355702"/>
            <a:ext cx="2852335" cy="2163377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AF2802-9497-4FFA-97F7-1DE7BAC25730}"/>
              </a:ext>
            </a:extLst>
          </p:cNvPr>
          <p:cNvSpPr>
            <a:spLocks/>
          </p:cNvSpPr>
          <p:nvPr userDrawn="1"/>
        </p:nvSpPr>
        <p:spPr>
          <a:xfrm>
            <a:off x="6108810" y="4576131"/>
            <a:ext cx="2852335" cy="2163377"/>
          </a:xfrm>
          <a:prstGeom prst="rect">
            <a:avLst/>
          </a:prstGeom>
          <a:solidFill>
            <a:schemeClr val="accent3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F75A6F-3281-432B-9348-9C32FE5BAE76}"/>
              </a:ext>
            </a:extLst>
          </p:cNvPr>
          <p:cNvSpPr>
            <a:spLocks/>
          </p:cNvSpPr>
          <p:nvPr userDrawn="1"/>
        </p:nvSpPr>
        <p:spPr>
          <a:xfrm>
            <a:off x="161978" y="4576130"/>
            <a:ext cx="2852335" cy="2163377"/>
          </a:xfrm>
          <a:prstGeom prst="rect">
            <a:avLst/>
          </a:prstGeom>
          <a:solidFill>
            <a:srgbClr val="05783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s-CL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56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DB633CA7-23E2-48B9-AC6B-A30745FE4CB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204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80E16EC-7533-4AD1-BA0F-D4AC02987F85}"/>
              </a:ext>
            </a:extLst>
          </p:cNvPr>
          <p:cNvGrpSpPr>
            <a:grpSpLocks/>
          </p:cNvGrpSpPr>
          <p:nvPr userDrawn="1"/>
        </p:nvGrpSpPr>
        <p:grpSpPr>
          <a:xfrm>
            <a:off x="4669833" y="3301172"/>
            <a:ext cx="2852335" cy="2836882"/>
            <a:chOff x="4597434" y="3577867"/>
            <a:chExt cx="2748246" cy="2733398"/>
          </a:xfrm>
        </p:grpSpPr>
        <p:sp>
          <p:nvSpPr>
            <p:cNvPr id="18" name="Rectangle 463">
              <a:extLst>
                <a:ext uri="{FF2B5EF4-FFF2-40B4-BE49-F238E27FC236}">
                  <a16:creationId xmlns:a16="http://schemas.microsoft.com/office/drawing/2014/main" id="{1D07514A-56A8-421A-AB89-E6A159E0447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597434" y="3577867"/>
              <a:ext cx="2748246" cy="2733398"/>
            </a:xfrm>
            <a:prstGeom prst="rect">
              <a:avLst/>
            </a:prstGeom>
            <a:noFill/>
            <a:ln w="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19" name="Freeform 464">
              <a:extLst>
                <a:ext uri="{FF2B5EF4-FFF2-40B4-BE49-F238E27FC236}">
                  <a16:creationId xmlns:a16="http://schemas.microsoft.com/office/drawing/2014/main" id="{A3BA9ACF-CB88-4F59-BE50-6DFEFBA405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29844" y="5251218"/>
              <a:ext cx="2309895" cy="825055"/>
            </a:xfrm>
            <a:custGeom>
              <a:avLst/>
              <a:gdLst>
                <a:gd name="T0" fmla="*/ 1492 w 10049"/>
                <a:gd name="T1" fmla="*/ 917 h 3594"/>
                <a:gd name="T2" fmla="*/ 973 w 10049"/>
                <a:gd name="T3" fmla="*/ 912 h 3594"/>
                <a:gd name="T4" fmla="*/ 877 w 10049"/>
                <a:gd name="T5" fmla="*/ 2052 h 3594"/>
                <a:gd name="T6" fmla="*/ 1593 w 10049"/>
                <a:gd name="T7" fmla="*/ 1235 h 3594"/>
                <a:gd name="T8" fmla="*/ 0 w 10049"/>
                <a:gd name="T9" fmla="*/ 1275 h 3594"/>
                <a:gd name="T10" fmla="*/ 877 w 10049"/>
                <a:gd name="T11" fmla="*/ 3594 h 3594"/>
                <a:gd name="T12" fmla="*/ 1594 w 10049"/>
                <a:gd name="T13" fmla="*/ 2849 h 3594"/>
                <a:gd name="T14" fmla="*/ 2475 w 10049"/>
                <a:gd name="T15" fmla="*/ 3594 h 3594"/>
                <a:gd name="T16" fmla="*/ 2132 w 10049"/>
                <a:gd name="T17" fmla="*/ 352 h 3594"/>
                <a:gd name="T18" fmla="*/ 338 w 10049"/>
                <a:gd name="T19" fmla="*/ 352 h 3594"/>
                <a:gd name="T20" fmla="*/ 5168 w 10049"/>
                <a:gd name="T21" fmla="*/ 3592 h 3594"/>
                <a:gd name="T22" fmla="*/ 6038 w 10049"/>
                <a:gd name="T23" fmla="*/ 2254 h 3594"/>
                <a:gd name="T24" fmla="*/ 6733 w 10049"/>
                <a:gd name="T25" fmla="*/ 3594 h 3594"/>
                <a:gd name="T26" fmla="*/ 7616 w 10049"/>
                <a:gd name="T27" fmla="*/ 60 h 3594"/>
                <a:gd name="T28" fmla="*/ 6733 w 10049"/>
                <a:gd name="T29" fmla="*/ 1407 h 3594"/>
                <a:gd name="T30" fmla="*/ 6038 w 10049"/>
                <a:gd name="T31" fmla="*/ 60 h 3594"/>
                <a:gd name="T32" fmla="*/ 4882 w 10049"/>
                <a:gd name="T33" fmla="*/ 59 h 3594"/>
                <a:gd name="T34" fmla="*/ 3132 w 10049"/>
                <a:gd name="T35" fmla="*/ 574 h 3594"/>
                <a:gd name="T36" fmla="*/ 3132 w 10049"/>
                <a:gd name="T37" fmla="*/ 3080 h 3594"/>
                <a:gd name="T38" fmla="*/ 4895 w 10049"/>
                <a:gd name="T39" fmla="*/ 3587 h 3594"/>
                <a:gd name="T40" fmla="*/ 4462 w 10049"/>
                <a:gd name="T41" fmla="*/ 2746 h 3594"/>
                <a:gd name="T42" fmla="*/ 3585 w 10049"/>
                <a:gd name="T43" fmla="*/ 1829 h 3594"/>
                <a:gd name="T44" fmla="*/ 4462 w 10049"/>
                <a:gd name="T45" fmla="*/ 906 h 3594"/>
                <a:gd name="T46" fmla="*/ 4882 w 10049"/>
                <a:gd name="T47" fmla="*/ 59 h 3594"/>
                <a:gd name="T48" fmla="*/ 8138 w 10049"/>
                <a:gd name="T49" fmla="*/ 302 h 3594"/>
                <a:gd name="T50" fmla="*/ 8052 w 10049"/>
                <a:gd name="T51" fmla="*/ 1643 h 3594"/>
                <a:gd name="T52" fmla="*/ 9101 w 10049"/>
                <a:gd name="T53" fmla="*/ 2586 h 3594"/>
                <a:gd name="T54" fmla="*/ 7861 w 10049"/>
                <a:gd name="T55" fmla="*/ 2777 h 3594"/>
                <a:gd name="T56" fmla="*/ 8803 w 10049"/>
                <a:gd name="T57" fmla="*/ 3594 h 3594"/>
                <a:gd name="T58" fmla="*/ 10049 w 10049"/>
                <a:gd name="T59" fmla="*/ 2535 h 3594"/>
                <a:gd name="T60" fmla="*/ 9146 w 10049"/>
                <a:gd name="T61" fmla="*/ 1421 h 3594"/>
                <a:gd name="T62" fmla="*/ 8788 w 10049"/>
                <a:gd name="T63" fmla="*/ 912 h 3594"/>
                <a:gd name="T64" fmla="*/ 9822 w 10049"/>
                <a:gd name="T65" fmla="*/ 877 h 3594"/>
                <a:gd name="T66" fmla="*/ 8904 w 10049"/>
                <a:gd name="T67" fmla="*/ 60 h 3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49" h="3594">
                  <a:moveTo>
                    <a:pt x="1593" y="1235"/>
                  </a:moveTo>
                  <a:cubicBezTo>
                    <a:pt x="1593" y="1104"/>
                    <a:pt x="1563" y="998"/>
                    <a:pt x="1492" y="917"/>
                  </a:cubicBezTo>
                  <a:cubicBezTo>
                    <a:pt x="1432" y="836"/>
                    <a:pt x="1346" y="796"/>
                    <a:pt x="1235" y="796"/>
                  </a:cubicBezTo>
                  <a:cubicBezTo>
                    <a:pt x="1124" y="796"/>
                    <a:pt x="1039" y="831"/>
                    <a:pt x="973" y="912"/>
                  </a:cubicBezTo>
                  <a:cubicBezTo>
                    <a:pt x="913" y="988"/>
                    <a:pt x="882" y="1094"/>
                    <a:pt x="877" y="1235"/>
                  </a:cubicBezTo>
                  <a:cubicBezTo>
                    <a:pt x="877" y="2052"/>
                    <a:pt x="877" y="2052"/>
                    <a:pt x="877" y="2052"/>
                  </a:cubicBezTo>
                  <a:cubicBezTo>
                    <a:pt x="1601" y="2053"/>
                    <a:pt x="1601" y="2053"/>
                    <a:pt x="1601" y="2053"/>
                  </a:cubicBezTo>
                  <a:lnTo>
                    <a:pt x="1593" y="1235"/>
                  </a:lnTo>
                  <a:close/>
                  <a:moveTo>
                    <a:pt x="338" y="352"/>
                  </a:moveTo>
                  <a:cubicBezTo>
                    <a:pt x="111" y="584"/>
                    <a:pt x="0" y="892"/>
                    <a:pt x="0" y="1275"/>
                  </a:cubicBezTo>
                  <a:cubicBezTo>
                    <a:pt x="0" y="3594"/>
                    <a:pt x="0" y="3594"/>
                    <a:pt x="0" y="3594"/>
                  </a:cubicBezTo>
                  <a:cubicBezTo>
                    <a:pt x="877" y="3594"/>
                    <a:pt x="877" y="3594"/>
                    <a:pt x="877" y="3594"/>
                  </a:cubicBezTo>
                  <a:cubicBezTo>
                    <a:pt x="877" y="2849"/>
                    <a:pt x="877" y="2849"/>
                    <a:pt x="877" y="2849"/>
                  </a:cubicBezTo>
                  <a:cubicBezTo>
                    <a:pt x="1594" y="2849"/>
                    <a:pt x="1594" y="2849"/>
                    <a:pt x="1594" y="2849"/>
                  </a:cubicBezTo>
                  <a:cubicBezTo>
                    <a:pt x="1593" y="3594"/>
                    <a:pt x="1593" y="3594"/>
                    <a:pt x="1593" y="3594"/>
                  </a:cubicBezTo>
                  <a:cubicBezTo>
                    <a:pt x="2475" y="3594"/>
                    <a:pt x="2475" y="3594"/>
                    <a:pt x="2475" y="3594"/>
                  </a:cubicBezTo>
                  <a:cubicBezTo>
                    <a:pt x="2475" y="1275"/>
                    <a:pt x="2475" y="1275"/>
                    <a:pt x="2475" y="1275"/>
                  </a:cubicBezTo>
                  <a:cubicBezTo>
                    <a:pt x="2470" y="892"/>
                    <a:pt x="2359" y="584"/>
                    <a:pt x="2132" y="352"/>
                  </a:cubicBezTo>
                  <a:cubicBezTo>
                    <a:pt x="1900" y="116"/>
                    <a:pt x="1603" y="0"/>
                    <a:pt x="1233" y="2"/>
                  </a:cubicBezTo>
                  <a:cubicBezTo>
                    <a:pt x="862" y="5"/>
                    <a:pt x="565" y="121"/>
                    <a:pt x="338" y="352"/>
                  </a:cubicBezTo>
                  <a:close/>
                  <a:moveTo>
                    <a:pt x="5167" y="56"/>
                  </a:moveTo>
                  <a:cubicBezTo>
                    <a:pt x="5168" y="3592"/>
                    <a:pt x="5168" y="3592"/>
                    <a:pt x="5168" y="3592"/>
                  </a:cubicBezTo>
                  <a:cubicBezTo>
                    <a:pt x="6038" y="3594"/>
                    <a:pt x="6038" y="3594"/>
                    <a:pt x="6038" y="3594"/>
                  </a:cubicBezTo>
                  <a:cubicBezTo>
                    <a:pt x="6038" y="2254"/>
                    <a:pt x="6038" y="2254"/>
                    <a:pt x="6038" y="2254"/>
                  </a:cubicBezTo>
                  <a:cubicBezTo>
                    <a:pt x="6733" y="2254"/>
                    <a:pt x="6733" y="2254"/>
                    <a:pt x="6733" y="2254"/>
                  </a:cubicBezTo>
                  <a:cubicBezTo>
                    <a:pt x="6733" y="3594"/>
                    <a:pt x="6733" y="3594"/>
                    <a:pt x="6733" y="3594"/>
                  </a:cubicBezTo>
                  <a:cubicBezTo>
                    <a:pt x="7616" y="3594"/>
                    <a:pt x="7616" y="3594"/>
                    <a:pt x="7616" y="3594"/>
                  </a:cubicBezTo>
                  <a:cubicBezTo>
                    <a:pt x="7616" y="60"/>
                    <a:pt x="7616" y="60"/>
                    <a:pt x="7616" y="60"/>
                  </a:cubicBezTo>
                  <a:cubicBezTo>
                    <a:pt x="6733" y="60"/>
                    <a:pt x="6733" y="60"/>
                    <a:pt x="6733" y="60"/>
                  </a:cubicBezTo>
                  <a:cubicBezTo>
                    <a:pt x="6733" y="1407"/>
                    <a:pt x="6733" y="1407"/>
                    <a:pt x="6733" y="1407"/>
                  </a:cubicBezTo>
                  <a:cubicBezTo>
                    <a:pt x="6038" y="1407"/>
                    <a:pt x="6038" y="1407"/>
                    <a:pt x="6038" y="1407"/>
                  </a:cubicBezTo>
                  <a:cubicBezTo>
                    <a:pt x="6038" y="60"/>
                    <a:pt x="6038" y="60"/>
                    <a:pt x="6038" y="60"/>
                  </a:cubicBezTo>
                  <a:cubicBezTo>
                    <a:pt x="5167" y="56"/>
                    <a:pt x="5167" y="56"/>
                    <a:pt x="5167" y="56"/>
                  </a:cubicBezTo>
                  <a:close/>
                  <a:moveTo>
                    <a:pt x="4882" y="59"/>
                  </a:moveTo>
                  <a:cubicBezTo>
                    <a:pt x="4301" y="60"/>
                    <a:pt x="4301" y="60"/>
                    <a:pt x="4301" y="60"/>
                  </a:cubicBezTo>
                  <a:cubicBezTo>
                    <a:pt x="3827" y="60"/>
                    <a:pt x="3439" y="232"/>
                    <a:pt x="3132" y="574"/>
                  </a:cubicBezTo>
                  <a:cubicBezTo>
                    <a:pt x="2819" y="917"/>
                    <a:pt x="2668" y="1336"/>
                    <a:pt x="2668" y="1830"/>
                  </a:cubicBezTo>
                  <a:cubicBezTo>
                    <a:pt x="2673" y="2324"/>
                    <a:pt x="2824" y="2737"/>
                    <a:pt x="3132" y="3080"/>
                  </a:cubicBezTo>
                  <a:cubicBezTo>
                    <a:pt x="3449" y="3423"/>
                    <a:pt x="3837" y="3594"/>
                    <a:pt x="4301" y="3594"/>
                  </a:cubicBezTo>
                  <a:cubicBezTo>
                    <a:pt x="4895" y="3587"/>
                    <a:pt x="4895" y="3587"/>
                    <a:pt x="4895" y="3587"/>
                  </a:cubicBezTo>
                  <a:cubicBezTo>
                    <a:pt x="4890" y="2745"/>
                    <a:pt x="4890" y="2745"/>
                    <a:pt x="4890" y="2745"/>
                  </a:cubicBezTo>
                  <a:cubicBezTo>
                    <a:pt x="4462" y="2746"/>
                    <a:pt x="4462" y="2746"/>
                    <a:pt x="4462" y="2746"/>
                  </a:cubicBezTo>
                  <a:cubicBezTo>
                    <a:pt x="4200" y="2741"/>
                    <a:pt x="3988" y="2666"/>
                    <a:pt x="3827" y="2515"/>
                  </a:cubicBezTo>
                  <a:cubicBezTo>
                    <a:pt x="3666" y="2353"/>
                    <a:pt x="3585" y="2126"/>
                    <a:pt x="3585" y="1829"/>
                  </a:cubicBezTo>
                  <a:cubicBezTo>
                    <a:pt x="3585" y="1521"/>
                    <a:pt x="3666" y="1295"/>
                    <a:pt x="3827" y="1143"/>
                  </a:cubicBezTo>
                  <a:cubicBezTo>
                    <a:pt x="3988" y="982"/>
                    <a:pt x="4200" y="906"/>
                    <a:pt x="4462" y="906"/>
                  </a:cubicBezTo>
                  <a:cubicBezTo>
                    <a:pt x="4882" y="906"/>
                    <a:pt x="4882" y="906"/>
                    <a:pt x="4882" y="906"/>
                  </a:cubicBezTo>
                  <a:lnTo>
                    <a:pt x="4882" y="59"/>
                  </a:lnTo>
                  <a:close/>
                  <a:moveTo>
                    <a:pt x="8904" y="60"/>
                  </a:moveTo>
                  <a:cubicBezTo>
                    <a:pt x="8592" y="60"/>
                    <a:pt x="8340" y="141"/>
                    <a:pt x="8138" y="302"/>
                  </a:cubicBezTo>
                  <a:cubicBezTo>
                    <a:pt x="7936" y="463"/>
                    <a:pt x="7836" y="716"/>
                    <a:pt x="7836" y="1058"/>
                  </a:cubicBezTo>
                  <a:cubicBezTo>
                    <a:pt x="7841" y="1310"/>
                    <a:pt x="7911" y="1502"/>
                    <a:pt x="8052" y="1643"/>
                  </a:cubicBezTo>
                  <a:cubicBezTo>
                    <a:pt x="8204" y="1789"/>
                    <a:pt x="8410" y="1956"/>
                    <a:pt x="8682" y="2152"/>
                  </a:cubicBezTo>
                  <a:cubicBezTo>
                    <a:pt x="8965" y="2354"/>
                    <a:pt x="9101" y="2495"/>
                    <a:pt x="9101" y="2586"/>
                  </a:cubicBezTo>
                  <a:cubicBezTo>
                    <a:pt x="9096" y="2717"/>
                    <a:pt x="8990" y="2777"/>
                    <a:pt x="8773" y="2777"/>
                  </a:cubicBezTo>
                  <a:cubicBezTo>
                    <a:pt x="7861" y="2777"/>
                    <a:pt x="7861" y="2777"/>
                    <a:pt x="7861" y="2777"/>
                  </a:cubicBezTo>
                  <a:cubicBezTo>
                    <a:pt x="7861" y="3594"/>
                    <a:pt x="7861" y="3594"/>
                    <a:pt x="7861" y="3594"/>
                  </a:cubicBezTo>
                  <a:cubicBezTo>
                    <a:pt x="8803" y="3594"/>
                    <a:pt x="8803" y="3594"/>
                    <a:pt x="8803" y="3594"/>
                  </a:cubicBezTo>
                  <a:cubicBezTo>
                    <a:pt x="9308" y="3594"/>
                    <a:pt x="9640" y="3493"/>
                    <a:pt x="9802" y="3291"/>
                  </a:cubicBezTo>
                  <a:cubicBezTo>
                    <a:pt x="9968" y="3090"/>
                    <a:pt x="10049" y="2838"/>
                    <a:pt x="10049" y="2535"/>
                  </a:cubicBezTo>
                  <a:cubicBezTo>
                    <a:pt x="10043" y="2288"/>
                    <a:pt x="9963" y="2092"/>
                    <a:pt x="9802" y="1935"/>
                  </a:cubicBezTo>
                  <a:cubicBezTo>
                    <a:pt x="9635" y="1774"/>
                    <a:pt x="9418" y="1603"/>
                    <a:pt x="9146" y="1421"/>
                  </a:cubicBezTo>
                  <a:cubicBezTo>
                    <a:pt x="8869" y="1230"/>
                    <a:pt x="8733" y="1099"/>
                    <a:pt x="8733" y="1023"/>
                  </a:cubicBezTo>
                  <a:cubicBezTo>
                    <a:pt x="8738" y="968"/>
                    <a:pt x="8753" y="932"/>
                    <a:pt x="8788" y="912"/>
                  </a:cubicBezTo>
                  <a:cubicBezTo>
                    <a:pt x="8829" y="887"/>
                    <a:pt x="8874" y="877"/>
                    <a:pt x="8934" y="877"/>
                  </a:cubicBezTo>
                  <a:cubicBezTo>
                    <a:pt x="9822" y="877"/>
                    <a:pt x="9822" y="877"/>
                    <a:pt x="9822" y="877"/>
                  </a:cubicBezTo>
                  <a:cubicBezTo>
                    <a:pt x="9822" y="60"/>
                    <a:pt x="9822" y="60"/>
                    <a:pt x="9822" y="60"/>
                  </a:cubicBezTo>
                  <a:lnTo>
                    <a:pt x="8904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</p:grp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s-CL" sz="612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64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439" imgH="438" progId="TCLayout.ActiveDocument.1">
                  <p:embed/>
                </p:oleObj>
              </mc:Choice>
              <mc:Fallback>
                <p:oleObj name="Diapositiva de think-cell" r:id="rId5" imgW="439" imgH="438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9F790F7-63BE-496A-8178-694ADFB5A168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204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5" name="doc id"/>
          <p:cNvSpPr>
            <a:spLocks noChangeArrowheads="1"/>
          </p:cNvSpPr>
          <p:nvPr/>
        </p:nvSpPr>
        <p:spPr bwMode="gray">
          <a:xfrm>
            <a:off x="10670215" y="51833"/>
            <a:ext cx="1190119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913526"/>
            <a:endParaRPr lang="es-CL" sz="612">
              <a:solidFill>
                <a:srgbClr val="808080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5153" y="1652140"/>
            <a:ext cx="9304729" cy="1648647"/>
          </a:xfrm>
        </p:spPr>
        <p:txBody>
          <a:bodyPr wrap="square">
            <a:noAutofit/>
          </a:bodyPr>
          <a:lstStyle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</a:lstStyle>
          <a:p>
            <a:pPr lvl="0"/>
            <a:r>
              <a:rPr lang="es-CL" err="1"/>
              <a:t>Click</a:t>
            </a:r>
            <a:r>
              <a:rPr lang="es-CL"/>
              <a:t> </a:t>
            </a:r>
            <a:r>
              <a:rPr lang="es-CL" err="1"/>
              <a:t>to</a:t>
            </a:r>
            <a:r>
              <a:rPr lang="es-CL"/>
              <a:t> </a:t>
            </a:r>
            <a:r>
              <a:rPr lang="es-CL" err="1"/>
              <a:t>edit</a:t>
            </a:r>
            <a:r>
              <a:rPr lang="es-CL"/>
              <a:t> Master </a:t>
            </a:r>
            <a:r>
              <a:rPr lang="es-CL" err="1"/>
              <a:t>text</a:t>
            </a:r>
            <a:r>
              <a:rPr lang="es-CL"/>
              <a:t> </a:t>
            </a:r>
            <a:r>
              <a:rPr lang="es-CL" err="1"/>
              <a:t>styles</a:t>
            </a:r>
            <a:endParaRPr lang="es-CL"/>
          </a:p>
          <a:p>
            <a:pPr lvl="1"/>
            <a:r>
              <a:rPr lang="es-CL" err="1"/>
              <a:t>Second</a:t>
            </a:r>
            <a:r>
              <a:rPr lang="es-CL"/>
              <a:t> </a:t>
            </a:r>
            <a:r>
              <a:rPr lang="es-CL" err="1"/>
              <a:t>level</a:t>
            </a:r>
            <a:endParaRPr lang="es-CL"/>
          </a:p>
          <a:p>
            <a:pPr lvl="2"/>
            <a:r>
              <a:rPr lang="es-CL" err="1"/>
              <a:t>Third</a:t>
            </a:r>
            <a:r>
              <a:rPr lang="es-CL"/>
              <a:t> </a:t>
            </a:r>
            <a:r>
              <a:rPr lang="es-CL" err="1"/>
              <a:t>level</a:t>
            </a:r>
            <a:endParaRPr lang="es-CL"/>
          </a:p>
          <a:p>
            <a:pPr lvl="3"/>
            <a:r>
              <a:rPr lang="es-CL" err="1"/>
              <a:t>Fourth</a:t>
            </a:r>
            <a:r>
              <a:rPr lang="es-CL"/>
              <a:t> </a:t>
            </a:r>
            <a:r>
              <a:rPr lang="es-CL" err="1"/>
              <a:t>level</a:t>
            </a:r>
            <a:endParaRPr lang="es-CL"/>
          </a:p>
          <a:p>
            <a:pPr lvl="4"/>
            <a:r>
              <a:rPr lang="es-CL" err="1"/>
              <a:t>Fifth</a:t>
            </a:r>
            <a:r>
              <a:rPr lang="es-CL"/>
              <a:t> </a:t>
            </a:r>
            <a:r>
              <a:rPr lang="es-CL" err="1"/>
              <a:t>level</a:t>
            </a:r>
            <a:endParaRPr lang="es-CL"/>
          </a:p>
        </p:txBody>
      </p:sp>
      <p:sp>
        <p:nvSpPr>
          <p:cNvPr id="14" name="Title Placeholder 3"/>
          <p:cNvSpPr>
            <a:spLocks noGrp="1"/>
          </p:cNvSpPr>
          <p:nvPr>
            <p:ph type="title"/>
          </p:nvPr>
        </p:nvSpPr>
        <p:spPr>
          <a:xfrm>
            <a:off x="485153" y="234864"/>
            <a:ext cx="11273591" cy="4077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s-CL" err="1"/>
              <a:t>Click</a:t>
            </a:r>
            <a:r>
              <a:rPr lang="es-CL"/>
              <a:t> </a:t>
            </a:r>
            <a:r>
              <a:rPr lang="es-CL" err="1"/>
              <a:t>to</a:t>
            </a:r>
            <a:r>
              <a:rPr lang="es-CL"/>
              <a:t> </a:t>
            </a:r>
            <a:r>
              <a:rPr lang="es-CL" err="1"/>
              <a:t>edit</a:t>
            </a:r>
            <a:r>
              <a:rPr lang="es-CL"/>
              <a:t> Master </a:t>
            </a:r>
            <a:r>
              <a:rPr lang="es-CL" err="1"/>
              <a:t>title</a:t>
            </a:r>
            <a:r>
              <a:rPr lang="es-CL"/>
              <a:t> </a:t>
            </a:r>
            <a:r>
              <a:rPr lang="es-CL" err="1"/>
              <a:t>style</a:t>
            </a:r>
            <a:endParaRPr lang="es-CL"/>
          </a:p>
        </p:txBody>
      </p:sp>
      <p:sp>
        <p:nvSpPr>
          <p:cNvPr id="11" name="Slide Number"/>
          <p:cNvSpPr txBox="1">
            <a:spLocks/>
          </p:cNvSpPr>
          <p:nvPr/>
        </p:nvSpPr>
        <p:spPr bwMode="gray">
          <a:xfrm>
            <a:off x="11652053" y="6639224"/>
            <a:ext cx="188093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fld id="{42C328C1-A84F-4A39-A664-DBA00541A8C6}" type="slidenum">
              <a:rPr lang="es-CL" sz="816" smtClean="0">
                <a:solidFill>
                  <a:srgbClr val="000000"/>
                </a:solidFill>
              </a:rPr>
              <a:pPr/>
              <a:t>‹Nº›</a:t>
            </a:fld>
            <a:endParaRPr lang="es-CL" sz="816">
              <a:solidFill>
                <a:srgbClr val="000000"/>
              </a:solidFill>
            </a:endParaRPr>
          </a:p>
        </p:txBody>
      </p:sp>
      <p:sp>
        <p:nvSpPr>
          <p:cNvPr id="12" name="SlideLogoText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348626" y="6639224"/>
            <a:ext cx="3166496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pPr algn="r" defTabSz="1218095"/>
            <a:r>
              <a:rPr lang="es-CL" sz="816">
                <a:solidFill>
                  <a:srgbClr val="000000"/>
                </a:solidFill>
              </a:rPr>
              <a:t>All content copyright © 2017 QuantumBlack, a McKinsey company </a:t>
            </a:r>
          </a:p>
        </p:txBody>
      </p:sp>
    </p:spTree>
    <p:extLst>
      <p:ext uri="{BB962C8B-B14F-4D97-AF65-F5344CB8AC3E}">
        <p14:creationId xmlns:p14="http://schemas.microsoft.com/office/powerpoint/2010/main" val="31486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ECEFCB4C-B7E1-4721-A88F-8A744F5939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ECEFCB4C-B7E1-4721-A88F-8A744F5939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87479AF-43DC-4E32-B1A5-F0EC55AD8D89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204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1477F-4B85-4FE2-94A1-4AC6EABB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err="1"/>
              <a:t>Click</a:t>
            </a:r>
            <a:r>
              <a:rPr lang="es-CL"/>
              <a:t> </a:t>
            </a:r>
            <a:r>
              <a:rPr lang="es-CL" err="1"/>
              <a:t>to</a:t>
            </a:r>
            <a:r>
              <a:rPr lang="es-CL"/>
              <a:t> </a:t>
            </a:r>
            <a:r>
              <a:rPr lang="es-CL" err="1"/>
              <a:t>edit</a:t>
            </a:r>
            <a:r>
              <a:rPr lang="es-CL"/>
              <a:t> Master </a:t>
            </a:r>
            <a:r>
              <a:rPr lang="es-CL" err="1"/>
              <a:t>title</a:t>
            </a:r>
            <a:r>
              <a:rPr lang="es-CL"/>
              <a:t> </a:t>
            </a:r>
            <a:r>
              <a:rPr lang="es-CL" err="1"/>
              <a:t>style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2391631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2D55200-EC1E-4AA9-84D8-7CF7A39486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473" imgH="473" progId="TCLayout.ActiveDocument.1">
                  <p:embed/>
                </p:oleObj>
              </mc:Choice>
              <mc:Fallback>
                <p:oleObj name="Diapositiva de think-cell" r:id="rId4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2D55200-EC1E-4AA9-84D8-7CF7A39486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6959F27-51A3-438D-BB0E-BC46040FC3CE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158750"/>
          </a:xfrm>
          <a:prstGeom prst="rect">
            <a:avLst/>
          </a:prstGeom>
          <a:solidFill>
            <a:schemeClr val="accent3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s-CL" sz="2041" b="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8" name="1 Marcador de título"/>
          <p:cNvSpPr>
            <a:spLocks noGrp="1"/>
          </p:cNvSpPr>
          <p:nvPr>
            <p:ph type="title" hasCustomPrompt="1"/>
          </p:nvPr>
        </p:nvSpPr>
        <p:spPr bwMode="auto">
          <a:xfrm>
            <a:off x="527382" y="120452"/>
            <a:ext cx="10657184" cy="31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b="1">
                <a:solidFill>
                  <a:srgbClr val="1C622C"/>
                </a:solidFill>
              </a:defRPr>
            </a:lvl1pPr>
          </a:lstStyle>
          <a:p>
            <a:pPr lvl="0" algn="l"/>
            <a:r>
              <a:rPr lang="es-CL" altLang="es-CL"/>
              <a:t>Haga clic para modificar estilo de título del patrón</a:t>
            </a:r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1520651" y="6587480"/>
            <a:ext cx="432000" cy="153888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9FA6486-1192-41E2-B325-83AE41CAEC79}" type="slidenum">
              <a:rPr lang="es-CL" smtClean="0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es-CL">
              <a:solidFill>
                <a:srgbClr val="000000"/>
              </a:solidFill>
            </a:endParaRPr>
          </a:p>
        </p:txBody>
      </p:sp>
      <p:sp>
        <p:nvSpPr>
          <p:cNvPr id="10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527382" y="6584354"/>
            <a:ext cx="10657184" cy="157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>
              <a:defRPr lang="es-CL" sz="1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564442" indent="-564442" defTabSz="922447">
              <a:tabLst>
                <a:tab pos="535868" algn="r"/>
              </a:tabLst>
            </a:pPr>
            <a:endParaRPr lang="en-US">
              <a:solidFill>
                <a:srgbClr val="000000"/>
              </a:solidFill>
            </a:endParaRPr>
          </a:p>
        </p:txBody>
      </p:sp>
      <p:cxnSp>
        <p:nvCxnSpPr>
          <p:cNvPr id="13" name="Conector recto 12"/>
          <p:cNvCxnSpPr/>
          <p:nvPr userDrawn="1"/>
        </p:nvCxnSpPr>
        <p:spPr>
          <a:xfrm>
            <a:off x="527382" y="792322"/>
            <a:ext cx="11424000" cy="0"/>
          </a:xfrm>
          <a:prstGeom prst="line">
            <a:avLst/>
          </a:prstGeom>
          <a:ln w="9525" cmpd="sng">
            <a:solidFill>
              <a:srgbClr val="428D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 userDrawn="1"/>
        </p:nvCxnSpPr>
        <p:spPr>
          <a:xfrm>
            <a:off x="527382" y="6416840"/>
            <a:ext cx="11424000" cy="0"/>
          </a:xfrm>
          <a:prstGeom prst="line">
            <a:avLst/>
          </a:prstGeom>
          <a:ln w="9525" cmpd="sng">
            <a:solidFill>
              <a:srgbClr val="428D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6244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34000">
              <a:schemeClr val="accent2">
                <a:lumMod val="60000"/>
                <a:lumOff val="40000"/>
                <a:alpha val="64000"/>
              </a:schemeClr>
            </a:gs>
            <a:gs pos="97000">
              <a:srgbClr val="FFE733"/>
            </a:gs>
          </a:gsLst>
          <a:path path="circle">
            <a:fillToRect l="50000" t="130000" r="50000" b="-3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37A8348-974C-4FD1-A717-62D1687A9A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08" imgH="309" progId="TCLayout.ActiveDocument.1">
                  <p:embed/>
                </p:oleObj>
              </mc:Choice>
              <mc:Fallback>
                <p:oleObj name="Diapositiva de think-cell" r:id="rId4" imgW="308" imgH="30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37A8348-974C-4FD1-A717-62D1687A9A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B6EE9160-3D16-4902-808E-755EE72BAF1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EBE797-12DD-4F73-878B-9ADB10474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"/>
            <a:ext cx="12192001" cy="6858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Autofit/>
          </a:bodyPr>
          <a:lstStyle/>
          <a:p>
            <a:endParaRPr lang="es-CO" sz="1943">
              <a:solidFill>
                <a:srgbClr val="000000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4A6E67B-319F-41A6-9BBE-1832D2ADA20E}"/>
              </a:ext>
            </a:extLst>
          </p:cNvPr>
          <p:cNvGrpSpPr/>
          <p:nvPr/>
        </p:nvGrpSpPr>
        <p:grpSpPr>
          <a:xfrm>
            <a:off x="1903998" y="1"/>
            <a:ext cx="10288003" cy="6858000"/>
            <a:chOff x="1903997" y="0"/>
            <a:chExt cx="10288003" cy="6858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7EB579-5137-46EF-9E63-DCEACD82CE6F}"/>
                </a:ext>
              </a:extLst>
            </p:cNvPr>
            <p:cNvPicPr>
              <a:picLocks/>
            </p:cNvPicPr>
            <p:nvPr userDrawn="1"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3997" y="0"/>
              <a:ext cx="10288003" cy="68580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8CBE66-9DE6-4FD5-9660-70D87DAAF0F2}"/>
                </a:ext>
              </a:extLst>
            </p:cNvPr>
            <p:cNvSpPr>
              <a:spLocks/>
            </p:cNvSpPr>
            <p:nvPr userDrawn="1"/>
          </p:nvSpPr>
          <p:spPr>
            <a:xfrm>
              <a:off x="1903997" y="0"/>
              <a:ext cx="10288003" cy="68580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0" scaled="1"/>
              <a:tileRect/>
            </a:gra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s-CO" sz="1600" err="1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81FB5-15C3-4FFD-82DC-1482915CF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  <a:alpha val="85000"/>
                </a:schemeClr>
              </a:gs>
              <a:gs pos="34000">
                <a:schemeClr val="tx2">
                  <a:lumMod val="90000"/>
                  <a:lumOff val="10000"/>
                  <a:alpha val="85000"/>
                </a:schemeClr>
              </a:gs>
              <a:gs pos="78000">
                <a:schemeClr val="tx2">
                  <a:alpha val="85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Autofit/>
          </a:bodyPr>
          <a:lstStyle/>
          <a:p>
            <a:endParaRPr lang="es-CO" sz="1943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lide Number"/>
          <p:cNvSpPr txBox="1">
            <a:spLocks/>
          </p:cNvSpPr>
          <p:nvPr/>
        </p:nvSpPr>
        <p:spPr>
          <a:xfrm>
            <a:off x="11652053" y="6640468"/>
            <a:ext cx="181551" cy="12561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fld id="{42C328C1-A84F-4A39-A664-DBA00541A8C6}" type="slidenum">
              <a:rPr lang="en-US" sz="800" smtClean="0">
                <a:solidFill>
                  <a:srgbClr val="FFFFFF"/>
                </a:solidFill>
              </a:rPr>
              <a:pPr/>
              <a:t>‹Nº›</a:t>
            </a:fld>
            <a:endParaRPr lang="en-US" sz="800">
              <a:solidFill>
                <a:srgbClr val="FFFFFF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auto">
          <a:xfrm>
            <a:off x="10995479" y="51833"/>
            <a:ext cx="894152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/>
          <a:p>
            <a:pPr algn="r" defTabSz="895347"/>
            <a:endParaRPr lang="en-US" sz="800">
              <a:solidFill>
                <a:srgbClr val="80808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F3EF8B-5936-4AA1-B5F5-A7CC066AC2ED}"/>
              </a:ext>
            </a:extLst>
          </p:cNvPr>
          <p:cNvSpPr/>
          <p:nvPr/>
        </p:nvSpPr>
        <p:spPr>
          <a:xfrm>
            <a:off x="0" y="6757051"/>
            <a:ext cx="10753725" cy="48675"/>
          </a:xfrm>
          <a:prstGeom prst="rect">
            <a:avLst/>
          </a:prstGeom>
          <a:solidFill>
            <a:srgbClr val="FFDD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943">
              <a:solidFill>
                <a:srgbClr val="0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289F4E7-F0D5-4DEB-90D6-4C3C4C292E4A}"/>
              </a:ext>
            </a:extLst>
          </p:cNvPr>
          <p:cNvGrpSpPr>
            <a:grpSpLocks/>
          </p:cNvGrpSpPr>
          <p:nvPr/>
        </p:nvGrpSpPr>
        <p:grpSpPr>
          <a:xfrm>
            <a:off x="10804525" y="6646530"/>
            <a:ext cx="756600" cy="159198"/>
            <a:chOff x="12382676" y="4796476"/>
            <a:chExt cx="2167370" cy="465858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5702056-AFEC-4910-B4F8-39587A1D1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82676" y="4798090"/>
              <a:ext cx="452410" cy="454561"/>
            </a:xfrm>
            <a:custGeom>
              <a:avLst/>
              <a:gdLst>
                <a:gd name="T0" fmla="*/ 0 w 636"/>
                <a:gd name="T1" fmla="*/ 0 h 639"/>
                <a:gd name="T2" fmla="*/ 636 w 636"/>
                <a:gd name="T3" fmla="*/ 0 h 639"/>
                <a:gd name="T4" fmla="*/ 636 w 636"/>
                <a:gd name="T5" fmla="*/ 639 h 639"/>
                <a:gd name="T6" fmla="*/ 203 w 636"/>
                <a:gd name="T7" fmla="*/ 639 h 639"/>
                <a:gd name="T8" fmla="*/ 0 w 636"/>
                <a:gd name="T9" fmla="*/ 451 h 639"/>
                <a:gd name="T10" fmla="*/ 0 w 636"/>
                <a:gd name="T11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6" h="639">
                  <a:moveTo>
                    <a:pt x="0" y="0"/>
                  </a:moveTo>
                  <a:cubicBezTo>
                    <a:pt x="636" y="0"/>
                    <a:pt x="636" y="0"/>
                    <a:pt x="636" y="0"/>
                  </a:cubicBezTo>
                  <a:cubicBezTo>
                    <a:pt x="636" y="639"/>
                    <a:pt x="636" y="639"/>
                    <a:pt x="636" y="639"/>
                  </a:cubicBezTo>
                  <a:cubicBezTo>
                    <a:pt x="203" y="639"/>
                    <a:pt x="203" y="639"/>
                    <a:pt x="203" y="639"/>
                  </a:cubicBezTo>
                  <a:cubicBezTo>
                    <a:pt x="203" y="639"/>
                    <a:pt x="35" y="638"/>
                    <a:pt x="0" y="45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296EE75C-C93E-4FC7-89BE-12B460613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08612" y="4878243"/>
              <a:ext cx="152238" cy="147396"/>
            </a:xfrm>
            <a:custGeom>
              <a:avLst/>
              <a:gdLst>
                <a:gd name="T0" fmla="*/ 0 w 283"/>
                <a:gd name="T1" fmla="*/ 0 h 274"/>
                <a:gd name="T2" fmla="*/ 283 w 283"/>
                <a:gd name="T3" fmla="*/ 0 h 274"/>
                <a:gd name="T4" fmla="*/ 283 w 283"/>
                <a:gd name="T5" fmla="*/ 274 h 274"/>
                <a:gd name="T6" fmla="*/ 156 w 283"/>
                <a:gd name="T7" fmla="*/ 274 h 274"/>
                <a:gd name="T8" fmla="*/ 156 w 283"/>
                <a:gd name="T9" fmla="*/ 119 h 274"/>
                <a:gd name="T10" fmla="*/ 0 w 283"/>
                <a:gd name="T11" fmla="*/ 119 h 274"/>
                <a:gd name="T12" fmla="*/ 0 w 283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3" h="274">
                  <a:moveTo>
                    <a:pt x="0" y="0"/>
                  </a:moveTo>
                  <a:lnTo>
                    <a:pt x="283" y="0"/>
                  </a:lnTo>
                  <a:lnTo>
                    <a:pt x="283" y="274"/>
                  </a:lnTo>
                  <a:lnTo>
                    <a:pt x="156" y="274"/>
                  </a:lnTo>
                  <a:lnTo>
                    <a:pt x="156" y="119"/>
                  </a:lnTo>
                  <a:lnTo>
                    <a:pt x="0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B2D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C519DCA-7684-4D34-A8D9-7BEFE7E360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84633" y="4805083"/>
              <a:ext cx="157617" cy="185052"/>
            </a:xfrm>
            <a:custGeom>
              <a:avLst/>
              <a:gdLst>
                <a:gd name="T0" fmla="*/ 157 w 222"/>
                <a:gd name="T1" fmla="*/ 0 h 260"/>
                <a:gd name="T2" fmla="*/ 211 w 222"/>
                <a:gd name="T3" fmla="*/ 64 h 260"/>
                <a:gd name="T4" fmla="*/ 183 w 222"/>
                <a:gd name="T5" fmla="*/ 125 h 260"/>
                <a:gd name="T6" fmla="*/ 218 w 222"/>
                <a:gd name="T7" fmla="*/ 184 h 260"/>
                <a:gd name="T8" fmla="*/ 148 w 222"/>
                <a:gd name="T9" fmla="*/ 260 h 260"/>
                <a:gd name="T10" fmla="*/ 0 w 222"/>
                <a:gd name="T11" fmla="*/ 260 h 260"/>
                <a:gd name="T12" fmla="*/ 0 w 222"/>
                <a:gd name="T13" fmla="*/ 0 h 260"/>
                <a:gd name="T14" fmla="*/ 157 w 222"/>
                <a:gd name="T15" fmla="*/ 0 h 260"/>
                <a:gd name="T16" fmla="*/ 56 w 222"/>
                <a:gd name="T17" fmla="*/ 46 h 260"/>
                <a:gd name="T18" fmla="*/ 56 w 222"/>
                <a:gd name="T19" fmla="*/ 103 h 260"/>
                <a:gd name="T20" fmla="*/ 133 w 222"/>
                <a:gd name="T21" fmla="*/ 103 h 260"/>
                <a:gd name="T22" fmla="*/ 159 w 222"/>
                <a:gd name="T23" fmla="*/ 74 h 260"/>
                <a:gd name="T24" fmla="*/ 131 w 222"/>
                <a:gd name="T25" fmla="*/ 46 h 260"/>
                <a:gd name="T26" fmla="*/ 56 w 222"/>
                <a:gd name="T27" fmla="*/ 46 h 260"/>
                <a:gd name="T28" fmla="*/ 56 w 222"/>
                <a:gd name="T29" fmla="*/ 145 h 260"/>
                <a:gd name="T30" fmla="*/ 56 w 222"/>
                <a:gd name="T31" fmla="*/ 212 h 260"/>
                <a:gd name="T32" fmla="*/ 131 w 222"/>
                <a:gd name="T33" fmla="*/ 212 h 260"/>
                <a:gd name="T34" fmla="*/ 168 w 222"/>
                <a:gd name="T35" fmla="*/ 176 h 260"/>
                <a:gd name="T36" fmla="*/ 136 w 222"/>
                <a:gd name="T37" fmla="*/ 145 h 260"/>
                <a:gd name="T38" fmla="*/ 56 w 222"/>
                <a:gd name="T39" fmla="*/ 145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2" h="260">
                  <a:moveTo>
                    <a:pt x="157" y="0"/>
                  </a:moveTo>
                  <a:cubicBezTo>
                    <a:pt x="211" y="9"/>
                    <a:pt x="211" y="64"/>
                    <a:pt x="211" y="64"/>
                  </a:cubicBezTo>
                  <a:cubicBezTo>
                    <a:pt x="218" y="94"/>
                    <a:pt x="183" y="125"/>
                    <a:pt x="183" y="125"/>
                  </a:cubicBezTo>
                  <a:cubicBezTo>
                    <a:pt x="218" y="134"/>
                    <a:pt x="218" y="184"/>
                    <a:pt x="218" y="184"/>
                  </a:cubicBezTo>
                  <a:cubicBezTo>
                    <a:pt x="222" y="249"/>
                    <a:pt x="148" y="260"/>
                    <a:pt x="148" y="26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7" y="0"/>
                  </a:lnTo>
                  <a:close/>
                  <a:moveTo>
                    <a:pt x="56" y="46"/>
                  </a:moveTo>
                  <a:cubicBezTo>
                    <a:pt x="56" y="103"/>
                    <a:pt x="56" y="103"/>
                    <a:pt x="56" y="103"/>
                  </a:cubicBezTo>
                  <a:cubicBezTo>
                    <a:pt x="133" y="103"/>
                    <a:pt x="133" y="103"/>
                    <a:pt x="133" y="103"/>
                  </a:cubicBezTo>
                  <a:cubicBezTo>
                    <a:pt x="133" y="103"/>
                    <a:pt x="160" y="97"/>
                    <a:pt x="159" y="74"/>
                  </a:cubicBezTo>
                  <a:cubicBezTo>
                    <a:pt x="159" y="74"/>
                    <a:pt x="157" y="46"/>
                    <a:pt x="131" y="46"/>
                  </a:cubicBezTo>
                  <a:lnTo>
                    <a:pt x="56" y="46"/>
                  </a:lnTo>
                  <a:close/>
                  <a:moveTo>
                    <a:pt x="56" y="145"/>
                  </a:moveTo>
                  <a:cubicBezTo>
                    <a:pt x="56" y="212"/>
                    <a:pt x="56" y="212"/>
                    <a:pt x="56" y="212"/>
                  </a:cubicBezTo>
                  <a:cubicBezTo>
                    <a:pt x="131" y="212"/>
                    <a:pt x="131" y="212"/>
                    <a:pt x="131" y="212"/>
                  </a:cubicBezTo>
                  <a:cubicBezTo>
                    <a:pt x="131" y="212"/>
                    <a:pt x="165" y="208"/>
                    <a:pt x="168" y="176"/>
                  </a:cubicBezTo>
                  <a:cubicBezTo>
                    <a:pt x="168" y="176"/>
                    <a:pt x="166" y="145"/>
                    <a:pt x="136" y="145"/>
                  </a:cubicBezTo>
                  <a:lnTo>
                    <a:pt x="56" y="1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C45B76F-8F32-4D73-9434-83872803D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156775" y="4805083"/>
              <a:ext cx="183439" cy="185052"/>
            </a:xfrm>
            <a:custGeom>
              <a:avLst/>
              <a:gdLst>
                <a:gd name="T0" fmla="*/ 133 w 341"/>
                <a:gd name="T1" fmla="*/ 0 h 344"/>
                <a:gd name="T2" fmla="*/ 206 w 341"/>
                <a:gd name="T3" fmla="*/ 0 h 344"/>
                <a:gd name="T4" fmla="*/ 341 w 341"/>
                <a:gd name="T5" fmla="*/ 344 h 344"/>
                <a:gd name="T6" fmla="*/ 267 w 341"/>
                <a:gd name="T7" fmla="*/ 344 h 344"/>
                <a:gd name="T8" fmla="*/ 239 w 341"/>
                <a:gd name="T9" fmla="*/ 272 h 344"/>
                <a:gd name="T10" fmla="*/ 105 w 341"/>
                <a:gd name="T11" fmla="*/ 272 h 344"/>
                <a:gd name="T12" fmla="*/ 72 w 341"/>
                <a:gd name="T13" fmla="*/ 344 h 344"/>
                <a:gd name="T14" fmla="*/ 0 w 341"/>
                <a:gd name="T15" fmla="*/ 344 h 344"/>
                <a:gd name="T16" fmla="*/ 133 w 341"/>
                <a:gd name="T17" fmla="*/ 0 h 344"/>
                <a:gd name="T18" fmla="*/ 170 w 341"/>
                <a:gd name="T19" fmla="*/ 98 h 344"/>
                <a:gd name="T20" fmla="*/ 121 w 341"/>
                <a:gd name="T21" fmla="*/ 213 h 344"/>
                <a:gd name="T22" fmla="*/ 219 w 341"/>
                <a:gd name="T23" fmla="*/ 213 h 344"/>
                <a:gd name="T24" fmla="*/ 170 w 341"/>
                <a:gd name="T25" fmla="*/ 9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1" h="344">
                  <a:moveTo>
                    <a:pt x="133" y="0"/>
                  </a:moveTo>
                  <a:lnTo>
                    <a:pt x="206" y="0"/>
                  </a:lnTo>
                  <a:lnTo>
                    <a:pt x="341" y="344"/>
                  </a:lnTo>
                  <a:lnTo>
                    <a:pt x="267" y="344"/>
                  </a:lnTo>
                  <a:lnTo>
                    <a:pt x="239" y="272"/>
                  </a:lnTo>
                  <a:lnTo>
                    <a:pt x="105" y="272"/>
                  </a:lnTo>
                  <a:lnTo>
                    <a:pt x="72" y="344"/>
                  </a:lnTo>
                  <a:lnTo>
                    <a:pt x="0" y="344"/>
                  </a:lnTo>
                  <a:lnTo>
                    <a:pt x="133" y="0"/>
                  </a:lnTo>
                  <a:close/>
                  <a:moveTo>
                    <a:pt x="170" y="98"/>
                  </a:moveTo>
                  <a:lnTo>
                    <a:pt x="121" y="213"/>
                  </a:lnTo>
                  <a:lnTo>
                    <a:pt x="219" y="213"/>
                  </a:lnTo>
                  <a:lnTo>
                    <a:pt x="170" y="9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CF6980A-5284-4A5A-9776-CD927F8003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365532" y="5063295"/>
              <a:ext cx="184514" cy="185590"/>
            </a:xfrm>
            <a:custGeom>
              <a:avLst/>
              <a:gdLst>
                <a:gd name="T0" fmla="*/ 134 w 343"/>
                <a:gd name="T1" fmla="*/ 0 h 345"/>
                <a:gd name="T2" fmla="*/ 206 w 343"/>
                <a:gd name="T3" fmla="*/ 0 h 345"/>
                <a:gd name="T4" fmla="*/ 343 w 343"/>
                <a:gd name="T5" fmla="*/ 345 h 345"/>
                <a:gd name="T6" fmla="*/ 267 w 343"/>
                <a:gd name="T7" fmla="*/ 345 h 345"/>
                <a:gd name="T8" fmla="*/ 239 w 343"/>
                <a:gd name="T9" fmla="*/ 274 h 345"/>
                <a:gd name="T10" fmla="*/ 106 w 343"/>
                <a:gd name="T11" fmla="*/ 274 h 345"/>
                <a:gd name="T12" fmla="*/ 73 w 343"/>
                <a:gd name="T13" fmla="*/ 345 h 345"/>
                <a:gd name="T14" fmla="*/ 0 w 343"/>
                <a:gd name="T15" fmla="*/ 345 h 345"/>
                <a:gd name="T16" fmla="*/ 134 w 343"/>
                <a:gd name="T17" fmla="*/ 0 h 345"/>
                <a:gd name="T18" fmla="*/ 171 w 343"/>
                <a:gd name="T19" fmla="*/ 99 h 345"/>
                <a:gd name="T20" fmla="*/ 122 w 343"/>
                <a:gd name="T21" fmla="*/ 214 h 345"/>
                <a:gd name="T22" fmla="*/ 219 w 343"/>
                <a:gd name="T23" fmla="*/ 214 h 345"/>
                <a:gd name="T24" fmla="*/ 171 w 343"/>
                <a:gd name="T25" fmla="*/ 9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3" h="345">
                  <a:moveTo>
                    <a:pt x="134" y="0"/>
                  </a:moveTo>
                  <a:lnTo>
                    <a:pt x="206" y="0"/>
                  </a:lnTo>
                  <a:lnTo>
                    <a:pt x="343" y="345"/>
                  </a:lnTo>
                  <a:lnTo>
                    <a:pt x="267" y="345"/>
                  </a:lnTo>
                  <a:lnTo>
                    <a:pt x="239" y="274"/>
                  </a:lnTo>
                  <a:lnTo>
                    <a:pt x="106" y="274"/>
                  </a:lnTo>
                  <a:lnTo>
                    <a:pt x="73" y="345"/>
                  </a:lnTo>
                  <a:lnTo>
                    <a:pt x="0" y="345"/>
                  </a:lnTo>
                  <a:lnTo>
                    <a:pt x="134" y="0"/>
                  </a:lnTo>
                  <a:close/>
                  <a:moveTo>
                    <a:pt x="171" y="99"/>
                  </a:moveTo>
                  <a:lnTo>
                    <a:pt x="122" y="214"/>
                  </a:lnTo>
                  <a:lnTo>
                    <a:pt x="219" y="214"/>
                  </a:lnTo>
                  <a:lnTo>
                    <a:pt x="171" y="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FCD381DE-7197-430C-A93D-91BFE24F9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64535" y="4796476"/>
              <a:ext cx="183976" cy="206570"/>
            </a:xfrm>
            <a:custGeom>
              <a:avLst/>
              <a:gdLst>
                <a:gd name="T0" fmla="*/ 226 w 259"/>
                <a:gd name="T1" fmla="*/ 191 h 290"/>
                <a:gd name="T2" fmla="*/ 259 w 259"/>
                <a:gd name="T3" fmla="*/ 224 h 290"/>
                <a:gd name="T4" fmla="*/ 153 w 259"/>
                <a:gd name="T5" fmla="*/ 272 h 290"/>
                <a:gd name="T6" fmla="*/ 9 w 259"/>
                <a:gd name="T7" fmla="*/ 142 h 290"/>
                <a:gd name="T8" fmla="*/ 153 w 259"/>
                <a:gd name="T9" fmla="*/ 2 h 290"/>
                <a:gd name="T10" fmla="*/ 253 w 259"/>
                <a:gd name="T11" fmla="*/ 47 h 290"/>
                <a:gd name="T12" fmla="*/ 216 w 259"/>
                <a:gd name="T13" fmla="*/ 81 h 290"/>
                <a:gd name="T14" fmla="*/ 149 w 259"/>
                <a:gd name="T15" fmla="*/ 52 h 290"/>
                <a:gd name="T16" fmla="*/ 68 w 259"/>
                <a:gd name="T17" fmla="*/ 137 h 290"/>
                <a:gd name="T18" fmla="*/ 150 w 259"/>
                <a:gd name="T19" fmla="*/ 226 h 290"/>
                <a:gd name="T20" fmla="*/ 226 w 259"/>
                <a:gd name="T21" fmla="*/ 19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" h="290">
                  <a:moveTo>
                    <a:pt x="226" y="191"/>
                  </a:moveTo>
                  <a:cubicBezTo>
                    <a:pt x="259" y="224"/>
                    <a:pt x="259" y="224"/>
                    <a:pt x="259" y="224"/>
                  </a:cubicBezTo>
                  <a:cubicBezTo>
                    <a:pt x="259" y="224"/>
                    <a:pt x="230" y="272"/>
                    <a:pt x="153" y="272"/>
                  </a:cubicBezTo>
                  <a:cubicBezTo>
                    <a:pt x="153" y="272"/>
                    <a:pt x="20" y="290"/>
                    <a:pt x="9" y="142"/>
                  </a:cubicBezTo>
                  <a:cubicBezTo>
                    <a:pt x="9" y="142"/>
                    <a:pt x="0" y="8"/>
                    <a:pt x="153" y="2"/>
                  </a:cubicBezTo>
                  <a:cubicBezTo>
                    <a:pt x="153" y="2"/>
                    <a:pt x="220" y="0"/>
                    <a:pt x="253" y="47"/>
                  </a:cubicBezTo>
                  <a:cubicBezTo>
                    <a:pt x="216" y="81"/>
                    <a:pt x="216" y="81"/>
                    <a:pt x="216" y="81"/>
                  </a:cubicBezTo>
                  <a:cubicBezTo>
                    <a:pt x="216" y="81"/>
                    <a:pt x="197" y="52"/>
                    <a:pt x="149" y="52"/>
                  </a:cubicBezTo>
                  <a:cubicBezTo>
                    <a:pt x="149" y="52"/>
                    <a:pt x="74" y="51"/>
                    <a:pt x="68" y="137"/>
                  </a:cubicBezTo>
                  <a:cubicBezTo>
                    <a:pt x="68" y="137"/>
                    <a:pt x="65" y="219"/>
                    <a:pt x="150" y="226"/>
                  </a:cubicBezTo>
                  <a:cubicBezTo>
                    <a:pt x="150" y="226"/>
                    <a:pt x="202" y="230"/>
                    <a:pt x="226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499C5ED6-D7EF-4A2E-B4CE-A723F8F85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39080" y="5056302"/>
              <a:ext cx="184514" cy="206032"/>
            </a:xfrm>
            <a:custGeom>
              <a:avLst/>
              <a:gdLst>
                <a:gd name="T0" fmla="*/ 226 w 259"/>
                <a:gd name="T1" fmla="*/ 191 h 290"/>
                <a:gd name="T2" fmla="*/ 259 w 259"/>
                <a:gd name="T3" fmla="*/ 224 h 290"/>
                <a:gd name="T4" fmla="*/ 153 w 259"/>
                <a:gd name="T5" fmla="*/ 272 h 290"/>
                <a:gd name="T6" fmla="*/ 9 w 259"/>
                <a:gd name="T7" fmla="*/ 142 h 290"/>
                <a:gd name="T8" fmla="*/ 153 w 259"/>
                <a:gd name="T9" fmla="*/ 3 h 290"/>
                <a:gd name="T10" fmla="*/ 253 w 259"/>
                <a:gd name="T11" fmla="*/ 47 h 290"/>
                <a:gd name="T12" fmla="*/ 216 w 259"/>
                <a:gd name="T13" fmla="*/ 82 h 290"/>
                <a:gd name="T14" fmla="*/ 149 w 259"/>
                <a:gd name="T15" fmla="*/ 53 h 290"/>
                <a:gd name="T16" fmla="*/ 68 w 259"/>
                <a:gd name="T17" fmla="*/ 138 h 290"/>
                <a:gd name="T18" fmla="*/ 150 w 259"/>
                <a:gd name="T19" fmla="*/ 226 h 290"/>
                <a:gd name="T20" fmla="*/ 226 w 259"/>
                <a:gd name="T21" fmla="*/ 19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9" h="290">
                  <a:moveTo>
                    <a:pt x="226" y="191"/>
                  </a:moveTo>
                  <a:cubicBezTo>
                    <a:pt x="259" y="224"/>
                    <a:pt x="259" y="224"/>
                    <a:pt x="259" y="224"/>
                  </a:cubicBezTo>
                  <a:cubicBezTo>
                    <a:pt x="259" y="224"/>
                    <a:pt x="230" y="272"/>
                    <a:pt x="153" y="272"/>
                  </a:cubicBezTo>
                  <a:cubicBezTo>
                    <a:pt x="153" y="272"/>
                    <a:pt x="20" y="290"/>
                    <a:pt x="9" y="142"/>
                  </a:cubicBezTo>
                  <a:cubicBezTo>
                    <a:pt x="9" y="142"/>
                    <a:pt x="0" y="9"/>
                    <a:pt x="153" y="3"/>
                  </a:cubicBezTo>
                  <a:cubicBezTo>
                    <a:pt x="153" y="3"/>
                    <a:pt x="220" y="0"/>
                    <a:pt x="253" y="47"/>
                  </a:cubicBezTo>
                  <a:cubicBezTo>
                    <a:pt x="216" y="82"/>
                    <a:pt x="216" y="82"/>
                    <a:pt x="216" y="82"/>
                  </a:cubicBezTo>
                  <a:cubicBezTo>
                    <a:pt x="216" y="82"/>
                    <a:pt x="197" y="53"/>
                    <a:pt x="149" y="53"/>
                  </a:cubicBezTo>
                  <a:cubicBezTo>
                    <a:pt x="149" y="53"/>
                    <a:pt x="74" y="51"/>
                    <a:pt x="68" y="138"/>
                  </a:cubicBezTo>
                  <a:cubicBezTo>
                    <a:pt x="68" y="138"/>
                    <a:pt x="65" y="220"/>
                    <a:pt x="150" y="226"/>
                  </a:cubicBezTo>
                  <a:cubicBezTo>
                    <a:pt x="150" y="226"/>
                    <a:pt x="202" y="230"/>
                    <a:pt x="226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04F46C2F-3379-4DCE-9F20-4F4AE9019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52930" y="5056302"/>
              <a:ext cx="183439" cy="206032"/>
            </a:xfrm>
            <a:custGeom>
              <a:avLst/>
              <a:gdLst>
                <a:gd name="T0" fmla="*/ 225 w 258"/>
                <a:gd name="T1" fmla="*/ 191 h 290"/>
                <a:gd name="T2" fmla="*/ 258 w 258"/>
                <a:gd name="T3" fmla="*/ 224 h 290"/>
                <a:gd name="T4" fmla="*/ 152 w 258"/>
                <a:gd name="T5" fmla="*/ 272 h 290"/>
                <a:gd name="T6" fmla="*/ 8 w 258"/>
                <a:gd name="T7" fmla="*/ 142 h 290"/>
                <a:gd name="T8" fmla="*/ 152 w 258"/>
                <a:gd name="T9" fmla="*/ 3 h 290"/>
                <a:gd name="T10" fmla="*/ 252 w 258"/>
                <a:gd name="T11" fmla="*/ 47 h 290"/>
                <a:gd name="T12" fmla="*/ 215 w 258"/>
                <a:gd name="T13" fmla="*/ 82 h 290"/>
                <a:gd name="T14" fmla="*/ 148 w 258"/>
                <a:gd name="T15" fmla="*/ 53 h 290"/>
                <a:gd name="T16" fmla="*/ 67 w 258"/>
                <a:gd name="T17" fmla="*/ 138 h 290"/>
                <a:gd name="T18" fmla="*/ 149 w 258"/>
                <a:gd name="T19" fmla="*/ 226 h 290"/>
                <a:gd name="T20" fmla="*/ 225 w 258"/>
                <a:gd name="T21" fmla="*/ 19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8" h="290">
                  <a:moveTo>
                    <a:pt x="225" y="191"/>
                  </a:moveTo>
                  <a:cubicBezTo>
                    <a:pt x="258" y="224"/>
                    <a:pt x="258" y="224"/>
                    <a:pt x="258" y="224"/>
                  </a:cubicBezTo>
                  <a:cubicBezTo>
                    <a:pt x="258" y="224"/>
                    <a:pt x="229" y="272"/>
                    <a:pt x="152" y="272"/>
                  </a:cubicBezTo>
                  <a:cubicBezTo>
                    <a:pt x="152" y="272"/>
                    <a:pt x="19" y="290"/>
                    <a:pt x="8" y="142"/>
                  </a:cubicBezTo>
                  <a:cubicBezTo>
                    <a:pt x="8" y="142"/>
                    <a:pt x="0" y="9"/>
                    <a:pt x="152" y="3"/>
                  </a:cubicBezTo>
                  <a:cubicBezTo>
                    <a:pt x="152" y="3"/>
                    <a:pt x="219" y="0"/>
                    <a:pt x="252" y="47"/>
                  </a:cubicBezTo>
                  <a:cubicBezTo>
                    <a:pt x="215" y="82"/>
                    <a:pt x="215" y="82"/>
                    <a:pt x="215" y="82"/>
                  </a:cubicBezTo>
                  <a:cubicBezTo>
                    <a:pt x="215" y="82"/>
                    <a:pt x="196" y="53"/>
                    <a:pt x="148" y="53"/>
                  </a:cubicBezTo>
                  <a:cubicBezTo>
                    <a:pt x="148" y="53"/>
                    <a:pt x="73" y="51"/>
                    <a:pt x="67" y="138"/>
                  </a:cubicBezTo>
                  <a:cubicBezTo>
                    <a:pt x="67" y="138"/>
                    <a:pt x="64" y="220"/>
                    <a:pt x="149" y="226"/>
                  </a:cubicBezTo>
                  <a:cubicBezTo>
                    <a:pt x="149" y="226"/>
                    <a:pt x="201" y="230"/>
                    <a:pt x="225" y="19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A787D1A4-0E22-456E-BD5C-DB5EFE378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68416" y="4797014"/>
              <a:ext cx="197425" cy="197425"/>
            </a:xfrm>
            <a:custGeom>
              <a:avLst/>
              <a:gdLst>
                <a:gd name="T0" fmla="*/ 139 w 277"/>
                <a:gd name="T1" fmla="*/ 225 h 277"/>
                <a:gd name="T2" fmla="*/ 52 w 277"/>
                <a:gd name="T3" fmla="*/ 138 h 277"/>
                <a:gd name="T4" fmla="*/ 139 w 277"/>
                <a:gd name="T5" fmla="*/ 52 h 277"/>
                <a:gd name="T6" fmla="*/ 226 w 277"/>
                <a:gd name="T7" fmla="*/ 138 h 277"/>
                <a:gd name="T8" fmla="*/ 139 w 277"/>
                <a:gd name="T9" fmla="*/ 225 h 277"/>
                <a:gd name="T10" fmla="*/ 277 w 277"/>
                <a:gd name="T11" fmla="*/ 138 h 277"/>
                <a:gd name="T12" fmla="*/ 139 w 277"/>
                <a:gd name="T13" fmla="*/ 0 h 277"/>
                <a:gd name="T14" fmla="*/ 0 w 277"/>
                <a:gd name="T15" fmla="*/ 138 h 277"/>
                <a:gd name="T16" fmla="*/ 139 w 277"/>
                <a:gd name="T17" fmla="*/ 277 h 277"/>
                <a:gd name="T18" fmla="*/ 277 w 277"/>
                <a:gd name="T19" fmla="*/ 138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7" h="277">
                  <a:moveTo>
                    <a:pt x="139" y="225"/>
                  </a:moveTo>
                  <a:cubicBezTo>
                    <a:pt x="91" y="225"/>
                    <a:pt x="52" y="186"/>
                    <a:pt x="52" y="138"/>
                  </a:cubicBezTo>
                  <a:cubicBezTo>
                    <a:pt x="52" y="90"/>
                    <a:pt x="91" y="52"/>
                    <a:pt x="139" y="52"/>
                  </a:cubicBezTo>
                  <a:cubicBezTo>
                    <a:pt x="187" y="52"/>
                    <a:pt x="226" y="90"/>
                    <a:pt x="226" y="138"/>
                  </a:cubicBezTo>
                  <a:cubicBezTo>
                    <a:pt x="226" y="186"/>
                    <a:pt x="187" y="225"/>
                    <a:pt x="139" y="225"/>
                  </a:cubicBezTo>
                  <a:close/>
                  <a:moveTo>
                    <a:pt x="277" y="138"/>
                  </a:moveTo>
                  <a:cubicBezTo>
                    <a:pt x="277" y="62"/>
                    <a:pt x="215" y="0"/>
                    <a:pt x="139" y="0"/>
                  </a:cubicBezTo>
                  <a:cubicBezTo>
                    <a:pt x="62" y="0"/>
                    <a:pt x="0" y="62"/>
                    <a:pt x="0" y="138"/>
                  </a:cubicBezTo>
                  <a:cubicBezTo>
                    <a:pt x="0" y="215"/>
                    <a:pt x="62" y="277"/>
                    <a:pt x="139" y="277"/>
                  </a:cubicBezTo>
                  <a:cubicBezTo>
                    <a:pt x="215" y="277"/>
                    <a:pt x="277" y="215"/>
                    <a:pt x="277" y="1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1F65406F-AB97-4C9D-8EE1-6AE897D7B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71048" y="5061682"/>
              <a:ext cx="35504" cy="18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BF47916C-BF57-4446-8F70-FD040418B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70761" y="5061682"/>
              <a:ext cx="36580" cy="1888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2B1F7C1-385E-4E69-BDC4-5CE78A26EF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87323" y="5061682"/>
              <a:ext cx="152238" cy="188818"/>
            </a:xfrm>
            <a:custGeom>
              <a:avLst/>
              <a:gdLst>
                <a:gd name="T0" fmla="*/ 0 w 214"/>
                <a:gd name="T1" fmla="*/ 265 h 265"/>
                <a:gd name="T2" fmla="*/ 0 w 214"/>
                <a:gd name="T3" fmla="*/ 0 h 265"/>
                <a:gd name="T4" fmla="*/ 133 w 214"/>
                <a:gd name="T5" fmla="*/ 0 h 265"/>
                <a:gd name="T6" fmla="*/ 208 w 214"/>
                <a:gd name="T7" fmla="*/ 88 h 265"/>
                <a:gd name="T8" fmla="*/ 135 w 214"/>
                <a:gd name="T9" fmla="*/ 176 h 265"/>
                <a:gd name="T10" fmla="*/ 52 w 214"/>
                <a:gd name="T11" fmla="*/ 176 h 265"/>
                <a:gd name="T12" fmla="*/ 52 w 214"/>
                <a:gd name="T13" fmla="*/ 265 h 265"/>
                <a:gd name="T14" fmla="*/ 0 w 214"/>
                <a:gd name="T15" fmla="*/ 265 h 265"/>
                <a:gd name="T16" fmla="*/ 52 w 214"/>
                <a:gd name="T17" fmla="*/ 50 h 265"/>
                <a:gd name="T18" fmla="*/ 52 w 214"/>
                <a:gd name="T19" fmla="*/ 130 h 265"/>
                <a:gd name="T20" fmla="*/ 117 w 214"/>
                <a:gd name="T21" fmla="*/ 130 h 265"/>
                <a:gd name="T22" fmla="*/ 155 w 214"/>
                <a:gd name="T23" fmla="*/ 90 h 265"/>
                <a:gd name="T24" fmla="*/ 122 w 214"/>
                <a:gd name="T25" fmla="*/ 50 h 265"/>
                <a:gd name="T26" fmla="*/ 52 w 214"/>
                <a:gd name="T27" fmla="*/ 5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265">
                  <a:moveTo>
                    <a:pt x="0" y="26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0"/>
                    <a:pt x="211" y="10"/>
                    <a:pt x="208" y="88"/>
                  </a:cubicBezTo>
                  <a:cubicBezTo>
                    <a:pt x="208" y="88"/>
                    <a:pt x="214" y="157"/>
                    <a:pt x="135" y="176"/>
                  </a:cubicBezTo>
                  <a:cubicBezTo>
                    <a:pt x="52" y="176"/>
                    <a:pt x="52" y="176"/>
                    <a:pt x="52" y="176"/>
                  </a:cubicBezTo>
                  <a:cubicBezTo>
                    <a:pt x="52" y="265"/>
                    <a:pt x="52" y="265"/>
                    <a:pt x="52" y="265"/>
                  </a:cubicBezTo>
                  <a:lnTo>
                    <a:pt x="0" y="265"/>
                  </a:lnTo>
                  <a:close/>
                  <a:moveTo>
                    <a:pt x="52" y="50"/>
                  </a:moveTo>
                  <a:cubicBezTo>
                    <a:pt x="52" y="130"/>
                    <a:pt x="52" y="130"/>
                    <a:pt x="52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7" y="130"/>
                    <a:pt x="155" y="123"/>
                    <a:pt x="155" y="90"/>
                  </a:cubicBezTo>
                  <a:cubicBezTo>
                    <a:pt x="155" y="90"/>
                    <a:pt x="158" y="51"/>
                    <a:pt x="122" y="50"/>
                  </a:cubicBezTo>
                  <a:lnTo>
                    <a:pt x="52" y="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5A68813E-C634-401E-BD7B-DB5E7C943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0174" y="5061682"/>
              <a:ext cx="157617" cy="188818"/>
            </a:xfrm>
            <a:custGeom>
              <a:avLst/>
              <a:gdLst>
                <a:gd name="T0" fmla="*/ 0 w 221"/>
                <a:gd name="T1" fmla="*/ 0 h 265"/>
                <a:gd name="T2" fmla="*/ 0 w 221"/>
                <a:gd name="T3" fmla="*/ 265 h 265"/>
                <a:gd name="T4" fmla="*/ 53 w 221"/>
                <a:gd name="T5" fmla="*/ 265 h 265"/>
                <a:gd name="T6" fmla="*/ 53 w 221"/>
                <a:gd name="T7" fmla="*/ 155 h 265"/>
                <a:gd name="T8" fmla="*/ 170 w 221"/>
                <a:gd name="T9" fmla="*/ 155 h 265"/>
                <a:gd name="T10" fmla="*/ 170 w 221"/>
                <a:gd name="T11" fmla="*/ 265 h 265"/>
                <a:gd name="T12" fmla="*/ 221 w 221"/>
                <a:gd name="T13" fmla="*/ 265 h 265"/>
                <a:gd name="T14" fmla="*/ 221 w 221"/>
                <a:gd name="T15" fmla="*/ 0 h 265"/>
                <a:gd name="T16" fmla="*/ 187 w 221"/>
                <a:gd name="T17" fmla="*/ 0 h 265"/>
                <a:gd name="T18" fmla="*/ 170 w 221"/>
                <a:gd name="T19" fmla="*/ 18 h 265"/>
                <a:gd name="T20" fmla="*/ 170 w 221"/>
                <a:gd name="T21" fmla="*/ 101 h 265"/>
                <a:gd name="T22" fmla="*/ 51 w 221"/>
                <a:gd name="T23" fmla="*/ 101 h 265"/>
                <a:gd name="T24" fmla="*/ 51 w 221"/>
                <a:gd name="T25" fmla="*/ 0 h 265"/>
                <a:gd name="T26" fmla="*/ 0 w 221"/>
                <a:gd name="T2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65">
                  <a:moveTo>
                    <a:pt x="0" y="0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0" y="265"/>
                    <a:pt x="170" y="265"/>
                    <a:pt x="170" y="265"/>
                  </a:cubicBezTo>
                  <a:cubicBezTo>
                    <a:pt x="221" y="265"/>
                    <a:pt x="221" y="265"/>
                    <a:pt x="221" y="265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70" y="1"/>
                    <a:pt x="170" y="18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21F95AC-7DDF-480D-B5EC-45C97E061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75638" y="5061682"/>
              <a:ext cx="157079" cy="188818"/>
            </a:xfrm>
            <a:custGeom>
              <a:avLst/>
              <a:gdLst>
                <a:gd name="T0" fmla="*/ 0 w 221"/>
                <a:gd name="T1" fmla="*/ 0 h 265"/>
                <a:gd name="T2" fmla="*/ 0 w 221"/>
                <a:gd name="T3" fmla="*/ 265 h 265"/>
                <a:gd name="T4" fmla="*/ 53 w 221"/>
                <a:gd name="T5" fmla="*/ 265 h 265"/>
                <a:gd name="T6" fmla="*/ 53 w 221"/>
                <a:gd name="T7" fmla="*/ 155 h 265"/>
                <a:gd name="T8" fmla="*/ 170 w 221"/>
                <a:gd name="T9" fmla="*/ 155 h 265"/>
                <a:gd name="T10" fmla="*/ 170 w 221"/>
                <a:gd name="T11" fmla="*/ 265 h 265"/>
                <a:gd name="T12" fmla="*/ 221 w 221"/>
                <a:gd name="T13" fmla="*/ 265 h 265"/>
                <a:gd name="T14" fmla="*/ 221 w 221"/>
                <a:gd name="T15" fmla="*/ 0 h 265"/>
                <a:gd name="T16" fmla="*/ 187 w 221"/>
                <a:gd name="T17" fmla="*/ 0 h 265"/>
                <a:gd name="T18" fmla="*/ 170 w 221"/>
                <a:gd name="T19" fmla="*/ 18 h 265"/>
                <a:gd name="T20" fmla="*/ 170 w 221"/>
                <a:gd name="T21" fmla="*/ 101 h 265"/>
                <a:gd name="T22" fmla="*/ 51 w 221"/>
                <a:gd name="T23" fmla="*/ 101 h 265"/>
                <a:gd name="T24" fmla="*/ 51 w 221"/>
                <a:gd name="T25" fmla="*/ 0 h 265"/>
                <a:gd name="T26" fmla="*/ 0 w 221"/>
                <a:gd name="T27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1" h="265">
                  <a:moveTo>
                    <a:pt x="0" y="0"/>
                  </a:moveTo>
                  <a:cubicBezTo>
                    <a:pt x="0" y="265"/>
                    <a:pt x="0" y="265"/>
                    <a:pt x="0" y="265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170" y="155"/>
                    <a:pt x="170" y="155"/>
                    <a:pt x="170" y="155"/>
                  </a:cubicBezTo>
                  <a:cubicBezTo>
                    <a:pt x="170" y="265"/>
                    <a:pt x="170" y="265"/>
                    <a:pt x="170" y="265"/>
                  </a:cubicBezTo>
                  <a:cubicBezTo>
                    <a:pt x="221" y="265"/>
                    <a:pt x="221" y="265"/>
                    <a:pt x="221" y="265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0"/>
                    <a:pt x="170" y="1"/>
                    <a:pt x="170" y="18"/>
                  </a:cubicBezTo>
                  <a:cubicBezTo>
                    <a:pt x="170" y="101"/>
                    <a:pt x="170" y="101"/>
                    <a:pt x="170" y="101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BBFB7CF4-4017-43BC-9A8E-66A7982EF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69800" y="4805083"/>
              <a:ext cx="162997" cy="185590"/>
            </a:xfrm>
            <a:custGeom>
              <a:avLst/>
              <a:gdLst>
                <a:gd name="T0" fmla="*/ 0 w 229"/>
                <a:gd name="T1" fmla="*/ 260 h 261"/>
                <a:gd name="T2" fmla="*/ 0 w 229"/>
                <a:gd name="T3" fmla="*/ 0 h 261"/>
                <a:gd name="T4" fmla="*/ 60 w 229"/>
                <a:gd name="T5" fmla="*/ 0 h 261"/>
                <a:gd name="T6" fmla="*/ 79 w 229"/>
                <a:gd name="T7" fmla="*/ 14 h 261"/>
                <a:gd name="T8" fmla="*/ 179 w 229"/>
                <a:gd name="T9" fmla="*/ 179 h 261"/>
                <a:gd name="T10" fmla="*/ 179 w 229"/>
                <a:gd name="T11" fmla="*/ 0 h 261"/>
                <a:gd name="T12" fmla="*/ 229 w 229"/>
                <a:gd name="T13" fmla="*/ 0 h 261"/>
                <a:gd name="T14" fmla="*/ 229 w 229"/>
                <a:gd name="T15" fmla="*/ 260 h 261"/>
                <a:gd name="T16" fmla="*/ 176 w 229"/>
                <a:gd name="T17" fmla="*/ 260 h 261"/>
                <a:gd name="T18" fmla="*/ 158 w 229"/>
                <a:gd name="T19" fmla="*/ 247 h 261"/>
                <a:gd name="T20" fmla="*/ 58 w 229"/>
                <a:gd name="T21" fmla="*/ 82 h 261"/>
                <a:gd name="T22" fmla="*/ 58 w 229"/>
                <a:gd name="T23" fmla="*/ 260 h 261"/>
                <a:gd name="T24" fmla="*/ 0 w 229"/>
                <a:gd name="T25" fmla="*/ 26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61">
                  <a:moveTo>
                    <a:pt x="0" y="26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72" y="2"/>
                    <a:pt x="79" y="14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176" y="260"/>
                    <a:pt x="176" y="260"/>
                    <a:pt x="176" y="260"/>
                  </a:cubicBezTo>
                  <a:cubicBezTo>
                    <a:pt x="176" y="260"/>
                    <a:pt x="167" y="261"/>
                    <a:pt x="158" y="247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58" y="260"/>
                    <a:pt x="58" y="260"/>
                    <a:pt x="58" y="260"/>
                  </a:cubicBezTo>
                  <a:lnTo>
                    <a:pt x="0" y="2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ADEF4D36-AA7E-4BB2-8FB0-67CC8CE55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57657" y="5065447"/>
              <a:ext cx="162997" cy="185590"/>
            </a:xfrm>
            <a:custGeom>
              <a:avLst/>
              <a:gdLst>
                <a:gd name="T0" fmla="*/ 0 w 229"/>
                <a:gd name="T1" fmla="*/ 260 h 261"/>
                <a:gd name="T2" fmla="*/ 0 w 229"/>
                <a:gd name="T3" fmla="*/ 0 h 261"/>
                <a:gd name="T4" fmla="*/ 60 w 229"/>
                <a:gd name="T5" fmla="*/ 0 h 261"/>
                <a:gd name="T6" fmla="*/ 78 w 229"/>
                <a:gd name="T7" fmla="*/ 14 h 261"/>
                <a:gd name="T8" fmla="*/ 178 w 229"/>
                <a:gd name="T9" fmla="*/ 179 h 261"/>
                <a:gd name="T10" fmla="*/ 178 w 229"/>
                <a:gd name="T11" fmla="*/ 0 h 261"/>
                <a:gd name="T12" fmla="*/ 229 w 229"/>
                <a:gd name="T13" fmla="*/ 0 h 261"/>
                <a:gd name="T14" fmla="*/ 229 w 229"/>
                <a:gd name="T15" fmla="*/ 260 h 261"/>
                <a:gd name="T16" fmla="*/ 175 w 229"/>
                <a:gd name="T17" fmla="*/ 260 h 261"/>
                <a:gd name="T18" fmla="*/ 158 w 229"/>
                <a:gd name="T19" fmla="*/ 247 h 261"/>
                <a:gd name="T20" fmla="*/ 57 w 229"/>
                <a:gd name="T21" fmla="*/ 82 h 261"/>
                <a:gd name="T22" fmla="*/ 57 w 229"/>
                <a:gd name="T23" fmla="*/ 260 h 261"/>
                <a:gd name="T24" fmla="*/ 0 w 229"/>
                <a:gd name="T25" fmla="*/ 26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61">
                  <a:moveTo>
                    <a:pt x="0" y="26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72" y="2"/>
                    <a:pt x="78" y="14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9" y="260"/>
                    <a:pt x="229" y="260"/>
                    <a:pt x="229" y="260"/>
                  </a:cubicBezTo>
                  <a:cubicBezTo>
                    <a:pt x="175" y="260"/>
                    <a:pt x="175" y="260"/>
                    <a:pt x="175" y="260"/>
                  </a:cubicBezTo>
                  <a:cubicBezTo>
                    <a:pt x="175" y="260"/>
                    <a:pt x="166" y="261"/>
                    <a:pt x="158" y="247"/>
                  </a:cubicBezTo>
                  <a:cubicBezTo>
                    <a:pt x="57" y="82"/>
                    <a:pt x="57" y="82"/>
                    <a:pt x="57" y="82"/>
                  </a:cubicBezTo>
                  <a:cubicBezTo>
                    <a:pt x="57" y="260"/>
                    <a:pt x="57" y="260"/>
                    <a:pt x="57" y="260"/>
                  </a:cubicBezTo>
                  <a:lnTo>
                    <a:pt x="0" y="2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s-CO" sz="160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4107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12">
          <p15:clr>
            <a:srgbClr val="000000"/>
          </p15:clr>
        </p15:guide>
        <p15:guide id="2" orient="horz" pos="582">
          <p15:clr>
            <a:srgbClr val="000000"/>
          </p15:clr>
        </p15:guide>
        <p15:guide id="3" orient="horz" pos="3991">
          <p15:clr>
            <a:srgbClr val="000000"/>
          </p15:clr>
        </p15:guide>
        <p15:guide id="4" pos="98">
          <p15:clr>
            <a:srgbClr val="00000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 with Tex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960968" y="1172634"/>
            <a:ext cx="2351617" cy="3992167"/>
          </a:xfrm>
          <a:prstGeom prst="rect">
            <a:avLst/>
          </a:prstGeom>
        </p:spPr>
        <p:txBody>
          <a:bodyPr lIns="0" tIns="0" rIns="0" bIns="0"/>
          <a:lstStyle>
            <a:lvl1pPr marL="0" indent="0" algn="just">
              <a:spcBef>
                <a:spcPts val="0"/>
              </a:spcBef>
              <a:spcAft>
                <a:spcPts val="0"/>
              </a:spcAft>
              <a:buNone/>
              <a:defRPr lang="en-US" altLang="ko-KR" sz="1067" kern="1200" dirty="0" smtClean="0">
                <a:gradFill>
                  <a:gsLst>
                    <a:gs pos="0">
                      <a:schemeClr val="tx1">
                        <a:alpha val="70000"/>
                      </a:schemeClr>
                    </a:gs>
                    <a:gs pos="100000">
                      <a:schemeClr val="tx1">
                        <a:alpha val="70000"/>
                      </a:schemeClr>
                    </a:gs>
                  </a:gsLst>
                  <a:lin ang="5400000" scaled="0"/>
                </a:gradFill>
                <a:latin typeface="Roboto Condensed Light"/>
                <a:ea typeface="Roboto Condensed Regular"/>
                <a:cs typeface="Roboto Condensed Regular"/>
              </a:defRPr>
            </a:lvl1pPr>
            <a:lvl2pPr marL="609585" indent="0">
              <a:buNone/>
              <a:defRPr lang="ko-KR" altLang="en-US" sz="1067" kern="1200" dirty="0" smtClean="0">
                <a:gradFill flip="none" rotWithShape="1">
                  <a:gsLst>
                    <a:gs pos="0">
                      <a:srgbClr val="2F3540"/>
                    </a:gs>
                    <a:gs pos="100000">
                      <a:srgbClr val="2F3540"/>
                    </a:gs>
                  </a:gsLst>
                  <a:lin ang="0" scaled="1"/>
                  <a:tileRect/>
                </a:gradFill>
                <a:latin typeface="Roboto Condensed Light"/>
                <a:ea typeface="+mn-ea"/>
                <a:cs typeface="+mn-cs"/>
              </a:defRPr>
            </a:lvl2pPr>
            <a:lvl3pPr marL="1219170" indent="0">
              <a:buNone/>
              <a:defRPr lang="ko-KR" altLang="en-US" sz="1067" kern="1200" dirty="0" smtClean="0">
                <a:gradFill flip="none" rotWithShape="1">
                  <a:gsLst>
                    <a:gs pos="0">
                      <a:srgbClr val="2F3540"/>
                    </a:gs>
                    <a:gs pos="100000">
                      <a:srgbClr val="2F3540"/>
                    </a:gs>
                  </a:gsLst>
                  <a:lin ang="0" scaled="1"/>
                  <a:tileRect/>
                </a:gradFill>
                <a:latin typeface="Roboto Condensed Light"/>
                <a:ea typeface="+mn-ea"/>
                <a:cs typeface="+mn-cs"/>
              </a:defRPr>
            </a:lvl3pPr>
            <a:lvl4pPr marL="1828754" indent="0">
              <a:buNone/>
              <a:defRPr lang="ko-KR" altLang="en-US" sz="1067" kern="1200" dirty="0" smtClean="0">
                <a:gradFill flip="none" rotWithShape="1">
                  <a:gsLst>
                    <a:gs pos="0">
                      <a:srgbClr val="2F3540"/>
                    </a:gs>
                    <a:gs pos="100000">
                      <a:srgbClr val="2F3540"/>
                    </a:gs>
                  </a:gsLst>
                  <a:lin ang="0" scaled="1"/>
                  <a:tileRect/>
                </a:gradFill>
                <a:latin typeface="Roboto Condensed Light"/>
                <a:ea typeface="+mn-ea"/>
                <a:cs typeface="+mn-cs"/>
              </a:defRPr>
            </a:lvl4pPr>
            <a:lvl5pPr marL="2438339" indent="0">
              <a:buNone/>
              <a:defRPr lang="ko-KR" altLang="en-US" sz="1067" kern="1200" dirty="0" smtClean="0">
                <a:gradFill flip="none" rotWithShape="1">
                  <a:gsLst>
                    <a:gs pos="0">
                      <a:srgbClr val="2F3540"/>
                    </a:gs>
                    <a:gs pos="100000">
                      <a:srgbClr val="2F3540"/>
                    </a:gs>
                  </a:gsLst>
                  <a:lin ang="0" scaled="1"/>
                  <a:tileRect/>
                </a:gradFill>
                <a:latin typeface="Roboto Condensed Light"/>
                <a:ea typeface="+mn-ea"/>
                <a:cs typeface="+mn-cs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5130652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to 14" hidden="1">
            <a:extLst>
              <a:ext uri="{FF2B5EF4-FFF2-40B4-BE49-F238E27FC236}">
                <a16:creationId xmlns:a16="http://schemas.microsoft.com/office/drawing/2014/main" id="{F10A64CD-8DD8-45CA-81EB-EAD9AEAA92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15" name="Objeto 14" hidden="1">
                        <a:extLst>
                          <a:ext uri="{FF2B5EF4-FFF2-40B4-BE49-F238E27FC236}">
                            <a16:creationId xmlns:a16="http://schemas.microsoft.com/office/drawing/2014/main" id="{F10A64CD-8DD8-45CA-81EB-EAD9AEAA9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79DD609-3848-1A58-181F-8574EA59B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48782D-A256-F7A2-22B3-A9EFAABB1D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E9A77B-6163-C88D-FBC1-D45B0B1F4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17336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medios 2">
            <a:extLst>
              <a:ext uri="{FF2B5EF4-FFF2-40B4-BE49-F238E27FC236}">
                <a16:creationId xmlns:a16="http://schemas.microsoft.com/office/drawing/2014/main" id="{EB2F4E9D-D8AF-7CE1-E65D-298040BE1DF2}"/>
              </a:ext>
            </a:extLst>
          </p:cNvPr>
          <p:cNvSpPr>
            <a:spLocks noGrp="1"/>
          </p:cNvSpPr>
          <p:nvPr>
            <p:ph type="media" sz="quarter" idx="18" hasCustomPrompt="1"/>
          </p:nvPr>
        </p:nvSpPr>
        <p:spPr>
          <a:xfrm>
            <a:off x="4805080" y="0"/>
            <a:ext cx="738691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/>
              <a:t>Doble clic para incorporar un video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E2DA3E9-55EC-34EB-6661-D855024744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" y="811342"/>
            <a:ext cx="3974593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3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Máximo 3 líneas Arial - 36 puntos</a:t>
            </a:r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04BBC7BC-8DF5-7A55-6DE5-FF82D71ABD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" y="2747718"/>
            <a:ext cx="3496235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 Arial - 24 puntos</a:t>
            </a:r>
            <a:endParaRPr lang="es-CL"/>
          </a:p>
        </p:txBody>
      </p:sp>
      <p:pic>
        <p:nvPicPr>
          <p:cNvPr id="5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31F8C5B-9965-A046-A97E-FDBA7CCCD3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318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br>
              <a:rPr lang="es-ES"/>
            </a:b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24147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br>
              <a:rPr lang="es-ES"/>
            </a:b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207AD5-9630-A049-7539-5D19979119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1557338"/>
            <a:ext cx="11341100" cy="4608512"/>
          </a:xfrm>
        </p:spPr>
        <p:txBody>
          <a:bodyPr/>
          <a:lstStyle>
            <a:lvl2pPr marL="444500" indent="-209550">
              <a:defRPr/>
            </a:lvl2pPr>
            <a:lvl3pPr marL="661988" indent="-227013">
              <a:defRPr/>
            </a:lvl3pPr>
            <a:lvl4pPr marL="871538" indent="-209550">
              <a:defRPr/>
            </a:lvl4pPr>
            <a:lvl5pPr marL="1096963" indent="-225425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38700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to 14" hidden="1">
            <a:extLst>
              <a:ext uri="{FF2B5EF4-FFF2-40B4-BE49-F238E27FC236}">
                <a16:creationId xmlns:a16="http://schemas.microsoft.com/office/drawing/2014/main" id="{F10A64CD-8DD8-45CA-81EB-EAD9AEAA92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15" name="Objeto 14" hidden="1">
                        <a:extLst>
                          <a:ext uri="{FF2B5EF4-FFF2-40B4-BE49-F238E27FC236}">
                            <a16:creationId xmlns:a16="http://schemas.microsoft.com/office/drawing/2014/main" id="{F10A64CD-8DD8-45CA-81EB-EAD9AEAA9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79DD609-3848-1A58-181F-8574EA59BF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48782D-A256-F7A2-22B3-A9EFAABB1D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E9A77B-6163-C88D-FBC1-D45B0B1F4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191143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br>
              <a:rPr lang="es-ES"/>
            </a:b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038105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br>
              <a:rPr lang="es-ES"/>
            </a:br>
            <a:endParaRPr lang="es-CL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E0B57D74-FDA4-3B80-E9DF-B3B0E2003B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5770" y="1557338"/>
            <a:ext cx="11338243" cy="4608512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6666758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F6D0C49E-3AAB-6355-628D-23D62EB5D73A}"/>
              </a:ext>
            </a:extLst>
          </p:cNvPr>
          <p:cNvSpPr/>
          <p:nvPr userDrawn="1"/>
        </p:nvSpPr>
        <p:spPr>
          <a:xfrm flipH="1">
            <a:off x="0" y="0"/>
            <a:ext cx="8815200" cy="68580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171450" indent="-171450" algn="ctr" defTabSz="825500" hangingPunct="0">
              <a:buFont typeface="Wingdings" panose="05000000000000000000" pitchFamily="2" charset="2"/>
              <a:buChar char="§"/>
            </a:pPr>
            <a:endParaRPr lang="en-US" sz="1000" err="1">
              <a:solidFill>
                <a:prstClr val="white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AD7EFE8-F025-92AE-299B-FD35C5C79F2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rgbClr val="15BF45"/>
            </a:solidFill>
            <a:prstDash val="solid"/>
            <a:miter lim="400000"/>
          </a:ln>
          <a:effectLst/>
          <a:sp3d/>
        </p:spPr>
      </p:cxnSp>
    </p:spTree>
    <p:extLst>
      <p:ext uri="{BB962C8B-B14F-4D97-AF65-F5344CB8AC3E}">
        <p14:creationId xmlns:p14="http://schemas.microsoft.com/office/powerpoint/2010/main" val="299634526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F6D0C49E-3AAB-6355-628D-23D62EB5D73A}"/>
              </a:ext>
            </a:extLst>
          </p:cNvPr>
          <p:cNvSpPr/>
          <p:nvPr userDrawn="1"/>
        </p:nvSpPr>
        <p:spPr>
          <a:xfrm flipH="1">
            <a:off x="0" y="0"/>
            <a:ext cx="8815200" cy="68580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171450" indent="-171450" algn="ctr" defTabSz="825500" hangingPunct="0">
              <a:buFont typeface="Wingdings" panose="05000000000000000000" pitchFamily="2" charset="2"/>
              <a:buChar char="§"/>
            </a:pPr>
            <a:endParaRPr lang="en-US" sz="1000" err="1">
              <a:solidFill>
                <a:prstClr val="white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AD7EFE8-F025-92AE-299B-FD35C5C79F2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rgbClr val="15BF45"/>
            </a:solidFill>
            <a:prstDash val="solid"/>
            <a:miter lim="400000"/>
          </a:ln>
          <a:effectLst/>
          <a:sp3d/>
        </p:spPr>
      </p:cxnSp>
    </p:spTree>
    <p:extLst>
      <p:ext uri="{BB962C8B-B14F-4D97-AF65-F5344CB8AC3E}">
        <p14:creationId xmlns:p14="http://schemas.microsoft.com/office/powerpoint/2010/main" val="50532776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F6D0C49E-3AAB-6355-628D-23D62EB5D73A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171450" indent="-171450" algn="ctr" defTabSz="825500" hangingPunct="0">
              <a:buFont typeface="Wingdings" panose="05000000000000000000" pitchFamily="2" charset="2"/>
              <a:buChar char="§"/>
            </a:pPr>
            <a:endParaRPr lang="en-US" sz="1000" err="1">
              <a:solidFill>
                <a:prstClr val="white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AD7EFE8-F025-92AE-299B-FD35C5C79F2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rgbClr val="15BF45"/>
            </a:solidFill>
            <a:prstDash val="solid"/>
            <a:miter lim="400000"/>
          </a:ln>
          <a:effectLst/>
          <a:sp3d/>
        </p:spPr>
      </p:cxnSp>
    </p:spTree>
    <p:extLst>
      <p:ext uri="{BB962C8B-B14F-4D97-AF65-F5344CB8AC3E}">
        <p14:creationId xmlns:p14="http://schemas.microsoft.com/office/powerpoint/2010/main" val="85029212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F6D0C49E-3AAB-6355-628D-23D62EB5D73A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171450" indent="-171450" algn="ctr" defTabSz="825500" hangingPunct="0">
              <a:buFont typeface="Wingdings" panose="05000000000000000000" pitchFamily="2" charset="2"/>
              <a:buChar char="§"/>
            </a:pPr>
            <a:endParaRPr lang="en-US" sz="1000" err="1">
              <a:solidFill>
                <a:prstClr val="white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8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AD7EFE8-F025-92AE-299B-FD35C5C79F2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rgbClr val="15BF45"/>
            </a:solidFill>
            <a:prstDash val="solid"/>
            <a:miter lim="400000"/>
          </a:ln>
          <a:effectLst/>
          <a:sp3d/>
        </p:spPr>
      </p:cxnSp>
    </p:spTree>
    <p:extLst>
      <p:ext uri="{BB962C8B-B14F-4D97-AF65-F5344CB8AC3E}">
        <p14:creationId xmlns:p14="http://schemas.microsoft.com/office/powerpoint/2010/main" val="16454028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con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440AD7B-097E-C24C-A4EE-30C53E3EC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626227" y="976313"/>
            <a:ext cx="9078851" cy="67447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95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err="1"/>
              <a:t>Nº</a:t>
            </a:r>
            <a:endParaRPr lang="es-CL"/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CC8A321-110D-F84C-BC3A-3F4DCCDAB0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CC8A321-110D-F84C-BC3A-3F4DCCDAB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AD2C0A8-B6B2-0419-0AFF-3341208219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7551" y="427088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Nº</a:t>
            </a:r>
            <a:r>
              <a:rPr lang="es-ES"/>
              <a:t> - Título del capítulo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1C8C9F4-8EE4-DE3A-A006-90BC9A669AB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4400" y="2150888"/>
            <a:ext cx="10326029" cy="39153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</a:t>
            </a:r>
            <a:br>
              <a:rPr lang="es-ES"/>
            </a:br>
            <a:r>
              <a:rPr lang="es-ES"/>
              <a:t>Arial - 40 puntos</a:t>
            </a:r>
            <a:endParaRPr lang="es-CL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92EF5749-03D5-7EB9-B918-BCA03C16099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4400" y="1260300"/>
            <a:ext cx="10326029" cy="523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- 40 puntos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06469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6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9">
          <p15:clr>
            <a:srgbClr val="FBAE40"/>
          </p15:clr>
        </p15:guide>
        <p15:guide id="4" pos="7061">
          <p15:clr>
            <a:srgbClr val="FBAE40"/>
          </p15:clr>
        </p15:guide>
        <p15:guide id="5" orient="horz" pos="1553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 con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1003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05BDB53B-35E4-B64C-8126-8E24E93EFA40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6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85F184B-7A45-C949-B980-D29A2B6FD5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734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91">
          <p15:clr>
            <a:srgbClr val="FBAE40"/>
          </p15:clr>
        </p15:guide>
        <p15:guide id="2" orient="horz" pos="1548">
          <p15:clr>
            <a:srgbClr val="FBAE40"/>
          </p15:clr>
        </p15:guide>
        <p15:guide id="3" pos="1232">
          <p15:clr>
            <a:srgbClr val="FBAE40"/>
          </p15:clr>
        </p15:guide>
        <p15:guide id="4" pos="3281">
          <p15:clr>
            <a:srgbClr val="FBAE40"/>
          </p15:clr>
        </p15:guide>
        <p15:guide id="5" pos="5339">
          <p15:clr>
            <a:srgbClr val="FBAE40"/>
          </p15:clr>
        </p15:guide>
        <p15:guide id="6" orient="horz" pos="2809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F257A930-1B12-7B4A-B402-734BCB48BA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F257A930-1B12-7B4A-B402-734BCB48BA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reeform 6">
            <a:extLst>
              <a:ext uri="{FF2B5EF4-FFF2-40B4-BE49-F238E27FC236}">
                <a16:creationId xmlns:a16="http://schemas.microsoft.com/office/drawing/2014/main" id="{B5845DE5-5402-C130-6319-067EA9DC8964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26859F0-E9CF-BDA5-2D2F-7DBFF3416B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0619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D94985E1-B3DE-0AEA-1F1D-3854914292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40620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192088" indent="-192088">
              <a:buFont typeface="Arial" panose="020B0604020202020204" pitchFamily="34" charset="0"/>
              <a:buChar char="•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8507234-1B30-55FD-5CAF-05D8D869C20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9502" y="385812"/>
            <a:ext cx="505442" cy="505442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E4945A70-3CC1-30BE-FEDB-E46736A5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4515C2E5-FAF0-EA40-6643-F8742AD31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E3A8FB8D-91F4-57F3-2478-7AD66F1AC3B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1EC852CA-CCEF-6447-9B99-75D983CB373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48419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12">
          <p15:clr>
            <a:srgbClr val="FBAE40"/>
          </p15:clr>
        </p15:guide>
        <p15:guide id="2" orient="horz" pos="4226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2 categorías y descrip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Marcador de texto 7">
            <a:extLst>
              <a:ext uri="{FF2B5EF4-FFF2-40B4-BE49-F238E27FC236}">
                <a16:creationId xmlns:a16="http://schemas.microsoft.com/office/drawing/2014/main" id="{60D2818D-89F2-5146-96F4-FE5CC94A3B6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9262" y="1905774"/>
            <a:ext cx="753896" cy="566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3FCA518-1984-EBF4-718D-4511500DAB96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0B42D332-2844-E942-96BC-37A626E303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0B42D332-2844-E942-96BC-37A626E303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Marcador de texto 7">
            <a:extLst>
              <a:ext uri="{FF2B5EF4-FFF2-40B4-BE49-F238E27FC236}">
                <a16:creationId xmlns:a16="http://schemas.microsoft.com/office/drawing/2014/main" id="{130CF308-4F12-CF40-8431-48ED26F5E46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3942" y="2161664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53" name="Marcador de texto 7">
            <a:extLst>
              <a:ext uri="{FF2B5EF4-FFF2-40B4-BE49-F238E27FC236}">
                <a16:creationId xmlns:a16="http://schemas.microsoft.com/office/drawing/2014/main" id="{9381C1C0-80DF-6749-9C03-56994A4072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89754" y="2169127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89620A1F-682C-3E4E-85BD-1A4E04D84C0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89752" y="1733847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7BB34F7A-9153-7E41-8706-B75E12C61FA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389754" y="374075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D350E885-470E-4544-9B96-6265ACDD38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389752" y="330547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82" name="Marcador de texto 7">
            <a:extLst>
              <a:ext uri="{FF2B5EF4-FFF2-40B4-BE49-F238E27FC236}">
                <a16:creationId xmlns:a16="http://schemas.microsoft.com/office/drawing/2014/main" id="{B22EF754-D625-F14C-8B51-B265491331F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389754" y="531341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83" name="Marcador de texto 7">
            <a:extLst>
              <a:ext uri="{FF2B5EF4-FFF2-40B4-BE49-F238E27FC236}">
                <a16:creationId xmlns:a16="http://schemas.microsoft.com/office/drawing/2014/main" id="{977B32BB-9DE9-AE4E-B3F6-BC2F0A20688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389752" y="487813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B8030460-AF27-ED61-6BCA-022178D8FF3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49262" y="3493942"/>
            <a:ext cx="753896" cy="569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4F09BDE9-1F52-40C2-BD9E-64B76A330DF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23942" y="3749832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212DCDD1-366D-9A68-3E55-CEB914F9AD7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9262" y="5046017"/>
            <a:ext cx="753896" cy="5782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5D8DABCA-3E6E-6521-D458-854891BF119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23942" y="5301906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F3B9715-D07F-3864-81AC-DFB139F00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3258BAC-810B-C764-8E58-DB47E4CB54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40619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42ECFC8D-9E4C-1277-A15B-B59DBD28B8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40620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200025" indent="-200025">
              <a:buFont typeface="Arial" panose="020B0604020202020204" pitchFamily="34" charset="0"/>
              <a:buChar char="•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1B1CAFB1-ACE5-9151-00DA-D0E3222E69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9502" y="385812"/>
            <a:ext cx="505442" cy="505442"/>
          </a:xfrm>
          <a:prstGeom prst="rect">
            <a:avLst/>
          </a:prstGeom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46DA7DB3-F2BD-15F8-B6BA-108CEF907C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72379A3-0795-8C95-3569-75D6046CC381}"/>
              </a:ext>
            </a:extLst>
          </p:cNvPr>
          <p:cNvSpPr>
            <a:spLocks noGrp="1"/>
          </p:cNvSpPr>
          <p:nvPr>
            <p:ph type="ftr" sz="quarter" idx="6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ECDBB82-611C-A4ED-E105-EE96E9E8EAD7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424923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280">
          <p15:clr>
            <a:srgbClr val="FBAE40"/>
          </p15:clr>
        </p15:guide>
        <p15:guide id="2" orient="horz" pos="1094">
          <p15:clr>
            <a:srgbClr val="FBAE40"/>
          </p15:clr>
        </p15:guide>
        <p15:guide id="3" orient="horz" pos="2546">
          <p15:clr>
            <a:srgbClr val="FBAE40"/>
          </p15:clr>
        </p15:guide>
        <p15:guide id="4" orient="horz" pos="3816">
          <p15:clr>
            <a:srgbClr val="FBAE40"/>
          </p15:clr>
        </p15:guide>
        <p15:guide id="5" pos="1504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noti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A6585990-3747-324F-0060-32ED55A50E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A6585990-3747-324F-0060-32ED55A50E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F9EBD2-4C4B-C461-9E65-263C12994DD9}"/>
              </a:ext>
            </a:extLst>
          </p:cNvPr>
          <p:cNvSpPr/>
          <p:nvPr userDrawn="1"/>
        </p:nvSpPr>
        <p:spPr>
          <a:xfrm>
            <a:off x="6144759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761308-A9E1-9890-CCD4-F0057B7603E2}"/>
              </a:ext>
            </a:extLst>
          </p:cNvPr>
          <p:cNvSpPr/>
          <p:nvPr userDrawn="1"/>
        </p:nvSpPr>
        <p:spPr>
          <a:xfrm>
            <a:off x="9004691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20FD0-C3CF-079E-6BA3-397032E5E582}"/>
              </a:ext>
            </a:extLst>
          </p:cNvPr>
          <p:cNvSpPr/>
          <p:nvPr userDrawn="1"/>
        </p:nvSpPr>
        <p:spPr>
          <a:xfrm>
            <a:off x="424895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C29913-6DCC-A9CB-3E1A-E21B16DDC62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Marcador de texto 7">
            <a:extLst>
              <a:ext uri="{FF2B5EF4-FFF2-40B4-BE49-F238E27FC236}">
                <a16:creationId xmlns:a16="http://schemas.microsoft.com/office/drawing/2014/main" id="{6BF8A88C-2650-B342-AC6A-0910D46C63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457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6" name="Marcador de texto 7">
            <a:extLst>
              <a:ext uri="{FF2B5EF4-FFF2-40B4-BE49-F238E27FC236}">
                <a16:creationId xmlns:a16="http://schemas.microsoft.com/office/drawing/2014/main" id="{8FBF1655-AF76-F945-B38F-FE31E3035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457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67" name="Marcador de texto 7">
            <a:extLst>
              <a:ext uri="{FF2B5EF4-FFF2-40B4-BE49-F238E27FC236}">
                <a16:creationId xmlns:a16="http://schemas.microsoft.com/office/drawing/2014/main" id="{D09FBF73-0F86-334D-A640-40FA6422E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458" y="4554724"/>
            <a:ext cx="2186318" cy="2525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9" name="Marcador de texto 7">
            <a:extLst>
              <a:ext uri="{FF2B5EF4-FFF2-40B4-BE49-F238E27FC236}">
                <a16:creationId xmlns:a16="http://schemas.microsoft.com/office/drawing/2014/main" id="{8DAFB3E8-F17D-0145-B3D7-D9F9A58CEA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4175" y="4040828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0" name="Marcador de texto 7">
            <a:extLst>
              <a:ext uri="{FF2B5EF4-FFF2-40B4-BE49-F238E27FC236}">
                <a16:creationId xmlns:a16="http://schemas.microsoft.com/office/drawing/2014/main" id="{69AEA284-6214-104E-8E27-8BB480AF74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4175" y="2951931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71" name="Marcador de texto 7">
            <a:extLst>
              <a:ext uri="{FF2B5EF4-FFF2-40B4-BE49-F238E27FC236}">
                <a16:creationId xmlns:a16="http://schemas.microsoft.com/office/drawing/2014/main" id="{38C79E41-A17D-4B48-8B91-1215DC2A1A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4175" y="3510797"/>
            <a:ext cx="2186318" cy="2620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E6767AED-37F8-A841-8040-0EEB3BC4FF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2066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55E7DFFB-09B1-2241-828E-6853EF3F21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2066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0" name="Marcador de texto 7">
            <a:extLst>
              <a:ext uri="{FF2B5EF4-FFF2-40B4-BE49-F238E27FC236}">
                <a16:creationId xmlns:a16="http://schemas.microsoft.com/office/drawing/2014/main" id="{A458015D-8739-2F48-BD8C-5FAB6F2778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2067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2" name="Marcador de texto 7">
            <a:extLst>
              <a:ext uri="{FF2B5EF4-FFF2-40B4-BE49-F238E27FC236}">
                <a16:creationId xmlns:a16="http://schemas.microsoft.com/office/drawing/2014/main" id="{37B63F82-511B-904F-AE58-F9D3280955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8394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3" name="Marcador de texto 7">
            <a:extLst>
              <a:ext uri="{FF2B5EF4-FFF2-40B4-BE49-F238E27FC236}">
                <a16:creationId xmlns:a16="http://schemas.microsoft.com/office/drawing/2014/main" id="{1B33BBFE-9406-CE41-ACA3-CFE95C7448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8394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C874917F-D4AC-584B-91E6-BD1A3D307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8394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7A72492-A9F9-DCA1-C950-ACF0B0856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4502BE2A-23D2-E8AA-094B-85304AE07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A27CC55-5AD2-F6C7-DB05-AAE2EC87ED2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77D22C-C3AA-30C5-EA7C-FDEE5D4A872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20321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74">
          <p15:clr>
            <a:srgbClr val="FBAE40"/>
          </p15:clr>
        </p15:guide>
        <p15:guide id="3" orient="horz" pos="1638">
          <p15:clr>
            <a:srgbClr val="FBAE40"/>
          </p15:clr>
        </p15:guide>
        <p15:guide id="4" pos="2071">
          <p15:clr>
            <a:srgbClr val="FBAE40"/>
          </p15:clr>
        </p15:guide>
        <p15:guide id="5" pos="5655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noticias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B94836DB-A449-5E5A-4EA3-690CF44CFB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B94836DB-A449-5E5A-4EA3-690CF44CFB7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79035D-CD47-D3EF-FE97-9B573CA0A9DF}"/>
              </a:ext>
            </a:extLst>
          </p:cNvPr>
          <p:cNvSpPr/>
          <p:nvPr userDrawn="1"/>
        </p:nvSpPr>
        <p:spPr>
          <a:xfrm>
            <a:off x="6144759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1423AA-21DD-48FC-14CD-A10E4C9A4369}"/>
              </a:ext>
            </a:extLst>
          </p:cNvPr>
          <p:cNvSpPr/>
          <p:nvPr userDrawn="1"/>
        </p:nvSpPr>
        <p:spPr>
          <a:xfrm>
            <a:off x="9004691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F2AD97-4318-2D62-02D4-CC56D2EBE040}"/>
              </a:ext>
            </a:extLst>
          </p:cNvPr>
          <p:cNvSpPr/>
          <p:nvPr userDrawn="1"/>
        </p:nvSpPr>
        <p:spPr>
          <a:xfrm>
            <a:off x="424895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6D1DD5-4CE5-A48F-7E97-F261817DB98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x-none" sz="32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F57E9CCB-4FEF-3B4C-BB29-A871DC96C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284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D012B9D1-835B-7745-97E3-74B7D8ED9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284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A17AB2-535B-3E41-9012-14AE4DF3B6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6275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0DCF0A1D-0E92-3E4E-AE6C-06E920D6E6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3002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6C423F7D-EEBF-3A44-B527-08BE6EB1B0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13002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5" name="Marcador de posición de imagen 2">
            <a:extLst>
              <a:ext uri="{FF2B5EF4-FFF2-40B4-BE49-F238E27FC236}">
                <a16:creationId xmlns:a16="http://schemas.microsoft.com/office/drawing/2014/main" id="{93186F0C-C7B9-764C-B99E-96FA0437C4C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12993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B61C247D-37DA-1141-B436-E9CA5E4D93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80893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BBA61BC9-7FB0-9C4F-B8DC-AC4C5F1DD8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80893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4" name="Marcador de posición de imagen 2">
            <a:extLst>
              <a:ext uri="{FF2B5EF4-FFF2-40B4-BE49-F238E27FC236}">
                <a16:creationId xmlns:a16="http://schemas.microsoft.com/office/drawing/2014/main" id="{57D13356-69C7-2542-A744-E65AE47B81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0884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6" name="Marcador de texto 7">
            <a:extLst>
              <a:ext uri="{FF2B5EF4-FFF2-40B4-BE49-F238E27FC236}">
                <a16:creationId xmlns:a16="http://schemas.microsoft.com/office/drawing/2014/main" id="{31421233-7F3D-574E-9B40-A3D57BE496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07220" y="2870424"/>
            <a:ext cx="2336791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7" name="Marcador de texto 7">
            <a:extLst>
              <a:ext uri="{FF2B5EF4-FFF2-40B4-BE49-F238E27FC236}">
                <a16:creationId xmlns:a16="http://schemas.microsoft.com/office/drawing/2014/main" id="{B2A73391-D262-9140-B309-BB12AA19FA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221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8" name="Marcador de posición de imagen 2">
            <a:extLst>
              <a:ext uri="{FF2B5EF4-FFF2-40B4-BE49-F238E27FC236}">
                <a16:creationId xmlns:a16="http://schemas.microsoft.com/office/drawing/2014/main" id="{45275E7E-6C59-1249-AD15-26DA1036953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207212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78E4AE-1610-C062-F7EC-A41B30388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B31A843B-023E-04B5-0A32-E5F49E45D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DF24D4B-EE68-9E43-FD0D-0CBAFC46C39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FE3CAC-B072-7DF5-2213-B5C6A76B873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6496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74">
          <p15:clr>
            <a:srgbClr val="FBAE40"/>
          </p15:clr>
        </p15:guide>
        <p15:guide id="3" orient="horz" pos="1637">
          <p15:clr>
            <a:srgbClr val="FBAE40"/>
          </p15:clr>
        </p15:guide>
        <p15:guide id="4" pos="2071">
          <p15:clr>
            <a:srgbClr val="FBAE40"/>
          </p15:clr>
        </p15:guide>
        <p15:guide id="5" pos="5655">
          <p15:clr>
            <a:srgbClr val="FBAE40"/>
          </p15:clr>
        </p15:guide>
        <p15:guide id="6" orient="horz" pos="66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tivos 4 pun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8C5653FB-0B55-DF49-89A0-7BB644B8BB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8C5653FB-0B55-DF49-89A0-7BB644B8BB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978333C-7507-9031-20FB-A4008EE62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916" y="747271"/>
            <a:ext cx="3733124" cy="1284729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 Arial</a:t>
            </a:r>
            <a:br>
              <a:rPr lang="es-ES"/>
            </a:br>
            <a:r>
              <a:rPr lang="es-ES"/>
              <a:t>40 puntos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C4D46A67-F299-766E-9BB6-1ADEC7FB26E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9129" y="2897348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AF2811A-08D5-387F-FDB1-55A4B69B06C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59127" y="3429000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39A987-683D-9D36-91F6-E2CFA93EF42C}"/>
              </a:ext>
            </a:extLst>
          </p:cNvPr>
          <p:cNvCxnSpPr>
            <a:cxnSpLocks/>
          </p:cNvCxnSpPr>
          <p:nvPr userDrawn="1"/>
        </p:nvCxnSpPr>
        <p:spPr>
          <a:xfrm>
            <a:off x="6359127" y="4794422"/>
            <a:ext cx="5832873" cy="0"/>
          </a:xfrm>
          <a:prstGeom prst="line">
            <a:avLst/>
          </a:prstGeom>
          <a:ln>
            <a:solidFill>
              <a:srgbClr val="004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7">
            <a:extLst>
              <a:ext uri="{FF2B5EF4-FFF2-40B4-BE49-F238E27FC236}">
                <a16:creationId xmlns:a16="http://schemas.microsoft.com/office/drawing/2014/main" id="{CC11910E-7802-190C-8172-59CD358D125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9129" y="747272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7DA5667F-22FC-3BA9-6888-7B08F0BABC5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59127" y="1278924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80F45604-88D7-0389-F6F0-4F7F3717C6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59129" y="5121564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FA076D8B-DCE0-E493-F1BC-D55FBC50384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59127" y="5653216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20BB05-D91B-DA0A-EC81-79B99DB4AB72}"/>
              </a:ext>
            </a:extLst>
          </p:cNvPr>
          <p:cNvCxnSpPr>
            <a:cxnSpLocks/>
          </p:cNvCxnSpPr>
          <p:nvPr userDrawn="1"/>
        </p:nvCxnSpPr>
        <p:spPr>
          <a:xfrm>
            <a:off x="6359127" y="2626955"/>
            <a:ext cx="5832873" cy="0"/>
          </a:xfrm>
          <a:prstGeom prst="line">
            <a:avLst/>
          </a:prstGeom>
          <a:ln>
            <a:solidFill>
              <a:srgbClr val="004C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ie de página 2"/>
          <p:cNvSpPr>
            <a:spLocks noGrp="1"/>
          </p:cNvSpPr>
          <p:nvPr>
            <p:ph type="ftr" sz="quarter" idx="59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60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25662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7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997">
          <p15:clr>
            <a:srgbClr val="FBAE40"/>
          </p15:clr>
        </p15:guide>
        <p15:guide id="4" orient="horz" pos="3550">
          <p15:clr>
            <a:srgbClr val="FBAE40"/>
          </p15:clr>
        </p15:guide>
        <p15:guide id="5" orient="horz" pos="1207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orient="horz" pos="1139">
          <p15:clr>
            <a:srgbClr val="FBAE40"/>
          </p15:clr>
        </p15:guide>
        <p15:guide id="8" orient="horz" pos="191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con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1003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05BDB53B-35E4-B64C-8126-8E24E93EFA40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B3BE0AC-9C2E-0825-1D3B-F58A17735F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632" y="452438"/>
            <a:ext cx="11239134" cy="59264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88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importante Arial Regular - 88 puntos máximo 5 líneas</a:t>
            </a:r>
            <a:endParaRPr lang="es-CL"/>
          </a:p>
        </p:txBody>
      </p:sp>
      <p:pic>
        <p:nvPicPr>
          <p:cNvPr id="6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FA59587-C40F-764A-A535-75B82EC5D57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11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291">
          <p15:clr>
            <a:srgbClr val="FBAE40"/>
          </p15:clr>
        </p15:guide>
        <p15:guide id="2" orient="horz" pos="1548">
          <p15:clr>
            <a:srgbClr val="FBAE40"/>
          </p15:clr>
        </p15:guide>
        <p15:guide id="3" pos="1232">
          <p15:clr>
            <a:srgbClr val="FBAE40"/>
          </p15:clr>
        </p15:guide>
        <p15:guide id="4" pos="3281">
          <p15:clr>
            <a:srgbClr val="FBAE40"/>
          </p15:clr>
        </p15:guide>
        <p15:guide id="5" pos="5339">
          <p15:clr>
            <a:srgbClr val="FBAE40"/>
          </p15:clr>
        </p15:guide>
        <p15:guide id="6" orient="horz" pos="280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con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1003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016756-863E-9350-E88B-94DCBD1B188E}"/>
              </a:ext>
            </a:extLst>
          </p:cNvPr>
          <p:cNvSpPr/>
          <p:nvPr userDrawn="1"/>
        </p:nvSpPr>
        <p:spPr>
          <a:xfrm>
            <a:off x="469234" y="452438"/>
            <a:ext cx="11265639" cy="5926473"/>
          </a:xfrm>
          <a:prstGeom prst="round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2BD6C-1A3A-43AC-031A-B29C6DED08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10368340" y="5024631"/>
            <a:ext cx="1380931" cy="1380931"/>
          </a:xfrm>
          <a:prstGeom prst="rect">
            <a:avLst/>
          </a:prstGeom>
        </p:spPr>
      </p:pic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B3BE0AC-9C2E-0825-1D3B-F58A17735F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6435" y="1020418"/>
            <a:ext cx="9953528" cy="47905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5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“Frase entre comillas” </a:t>
            </a:r>
          </a:p>
          <a:p>
            <a:pPr lvl="0"/>
            <a:r>
              <a:rPr lang="es-ES"/>
              <a:t>Arial</a:t>
            </a:r>
            <a:endParaRPr lang="es-CL"/>
          </a:p>
        </p:txBody>
      </p:sp>
      <p:pic>
        <p:nvPicPr>
          <p:cNvPr id="9" name="Picture 3" descr="Logo, icon&#10;&#10;Description automatically generated">
            <a:extLst>
              <a:ext uri="{FF2B5EF4-FFF2-40B4-BE49-F238E27FC236}">
                <a16:creationId xmlns:a16="http://schemas.microsoft.com/office/drawing/2014/main" id="{63AA16C5-C98E-8C4D-A2A9-003BC6F8827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3" y="5453159"/>
            <a:ext cx="523876" cy="5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01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291">
          <p15:clr>
            <a:srgbClr val="FBAE40"/>
          </p15:clr>
        </p15:guide>
        <p15:guide id="2" orient="horz" pos="1548">
          <p15:clr>
            <a:srgbClr val="FBAE40"/>
          </p15:clr>
        </p15:guide>
        <p15:guide id="3" pos="1232">
          <p15:clr>
            <a:srgbClr val="FBAE40"/>
          </p15:clr>
        </p15:guide>
        <p15:guide id="4" pos="3281">
          <p15:clr>
            <a:srgbClr val="FBAE40"/>
          </p15:clr>
        </p15:guide>
        <p15:guide id="5" pos="5339">
          <p15:clr>
            <a:srgbClr val="FBAE40"/>
          </p15:clr>
        </p15:guide>
        <p15:guide id="6" orient="horz" pos="280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tivos 4 pun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8C5653FB-0B55-DF49-89A0-7BB644B8BB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95881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8C5653FB-0B55-DF49-89A0-7BB644B8BB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978333C-7507-9031-20FB-A4008EE62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916" y="747271"/>
            <a:ext cx="3733124" cy="128472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 Arial</a:t>
            </a:r>
            <a:br>
              <a:rPr lang="es-ES"/>
            </a:br>
            <a:r>
              <a:rPr lang="es-ES"/>
              <a:t>40 puntos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C4D46A67-F299-766E-9BB6-1ADEC7FB26E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9129" y="2897348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AF2811A-08D5-387F-FDB1-55A4B69B06C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59127" y="3429000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39A987-683D-9D36-91F6-E2CFA93EF42C}"/>
              </a:ext>
            </a:extLst>
          </p:cNvPr>
          <p:cNvCxnSpPr>
            <a:cxnSpLocks/>
          </p:cNvCxnSpPr>
          <p:nvPr userDrawn="1"/>
        </p:nvCxnSpPr>
        <p:spPr>
          <a:xfrm>
            <a:off x="6359127" y="4794422"/>
            <a:ext cx="583287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7">
            <a:extLst>
              <a:ext uri="{FF2B5EF4-FFF2-40B4-BE49-F238E27FC236}">
                <a16:creationId xmlns:a16="http://schemas.microsoft.com/office/drawing/2014/main" id="{CC11910E-7802-190C-8172-59CD358D125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9129" y="747272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7DA5667F-22FC-3BA9-6888-7B08F0BABC5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59127" y="1278924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80F45604-88D7-0389-F6F0-4F7F3717C6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59129" y="5121564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FA076D8B-DCE0-E493-F1BC-D55FBC50384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59127" y="5653216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20BB05-D91B-DA0A-EC81-79B99DB4AB72}"/>
              </a:ext>
            </a:extLst>
          </p:cNvPr>
          <p:cNvCxnSpPr>
            <a:cxnSpLocks/>
          </p:cNvCxnSpPr>
          <p:nvPr userDrawn="1"/>
        </p:nvCxnSpPr>
        <p:spPr>
          <a:xfrm>
            <a:off x="6359127" y="2626955"/>
            <a:ext cx="583287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5DF0D78-7237-CC49-93BC-EC074FFED2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973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74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1997">
          <p15:clr>
            <a:srgbClr val="FBAE40"/>
          </p15:clr>
        </p15:guide>
        <p15:guide id="6" orient="horz" pos="3550">
          <p15:clr>
            <a:srgbClr val="FBAE40"/>
          </p15:clr>
        </p15:guide>
        <p15:guide id="7" orient="horz" pos="1207">
          <p15:clr>
            <a:srgbClr val="FBAE40"/>
          </p15:clr>
        </p15:guide>
        <p15:guide id="8" orient="horz" pos="2160">
          <p15:clr>
            <a:srgbClr val="FBAE40"/>
          </p15:clr>
        </p15:guide>
        <p15:guide id="9" orient="horz" pos="1139">
          <p15:clr>
            <a:srgbClr val="FBAE40"/>
          </p15:clr>
        </p15:guide>
        <p15:guide id="10" orient="horz" pos="191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tivos 5 pun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3">
            <a:extLst>
              <a:ext uri="{FF2B5EF4-FFF2-40B4-BE49-F238E27FC236}">
                <a16:creationId xmlns:a16="http://schemas.microsoft.com/office/drawing/2014/main" id="{B124D06C-2C82-9E6F-DA7A-EB00C9ECB3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73610" y="0"/>
            <a:ext cx="381838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1B3CF53D-25D4-9646-AB92-B8AA4975E6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33782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1B3CF53D-25D4-9646-AB92-B8AA4975E6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033F232C-1A9F-1C4B-B63A-72AD25EAD3C0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8545" y="1118020"/>
            <a:ext cx="467318" cy="48666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Nº</a:t>
            </a:r>
            <a:endParaRPr lang="es-CL"/>
          </a:p>
        </p:txBody>
      </p:sp>
      <p:sp>
        <p:nvSpPr>
          <p:cNvPr id="23" name="Marcador de texto 7">
            <a:extLst>
              <a:ext uri="{FF2B5EF4-FFF2-40B4-BE49-F238E27FC236}">
                <a16:creationId xmlns:a16="http://schemas.microsoft.com/office/drawing/2014/main" id="{F6EA4AA6-F211-574A-BE31-1CA2875DC6C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112769" y="3156857"/>
            <a:ext cx="2947073" cy="27867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B8010E-D6E1-90A8-7F57-14AE0A0114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2770" y="1118020"/>
            <a:ext cx="3312926" cy="173403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 Arial Bold 40</a:t>
            </a:r>
            <a:endParaRPr lang="es-CL"/>
          </a:p>
        </p:txBody>
      </p:sp>
      <p:sp>
        <p:nvSpPr>
          <p:cNvPr id="40" name="Marcador de texto 7">
            <a:extLst>
              <a:ext uri="{FF2B5EF4-FFF2-40B4-BE49-F238E27FC236}">
                <a16:creationId xmlns:a16="http://schemas.microsoft.com/office/drawing/2014/main" id="{BBA7E125-E594-77B9-1A2D-0D4C28B928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2463" y="3156857"/>
            <a:ext cx="2947073" cy="27867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DDC9B715-6BC7-85FD-D5A1-9A32DDA0D4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8545" y="370115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Nº</a:t>
            </a:r>
            <a:r>
              <a:rPr lang="es-ES"/>
              <a:t> - Título del capítulo</a:t>
            </a:r>
            <a:endParaRPr lang="es-CL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D8469DA-03C3-6758-7F02-47BF4B454AB4}"/>
              </a:ext>
            </a:extLst>
          </p:cNvPr>
          <p:cNvSpPr/>
          <p:nvPr userDrawn="1"/>
        </p:nvSpPr>
        <p:spPr>
          <a:xfrm>
            <a:off x="8373609" y="6110306"/>
            <a:ext cx="3818391" cy="747694"/>
          </a:xfrm>
          <a:custGeom>
            <a:avLst/>
            <a:gdLst>
              <a:gd name="connsiteX0" fmla="*/ 690432 w 3818391"/>
              <a:gd name="connsiteY0" fmla="*/ 0 h 747694"/>
              <a:gd name="connsiteX1" fmla="*/ 3818391 w 3818391"/>
              <a:gd name="connsiteY1" fmla="*/ 0 h 747694"/>
              <a:gd name="connsiteX2" fmla="*/ 3818391 w 3818391"/>
              <a:gd name="connsiteY2" fmla="*/ 747694 h 747694"/>
              <a:gd name="connsiteX3" fmla="*/ 5773 w 3818391"/>
              <a:gd name="connsiteY3" fmla="*/ 747694 h 747694"/>
              <a:gd name="connsiteX4" fmla="*/ 0 w 3818391"/>
              <a:gd name="connsiteY4" fmla="*/ 690432 h 747694"/>
              <a:gd name="connsiteX5" fmla="*/ 14027 w 3818391"/>
              <a:gd name="connsiteY5" fmla="*/ 551286 h 747694"/>
              <a:gd name="connsiteX6" fmla="*/ 690432 w 3818391"/>
              <a:gd name="connsiteY6" fmla="*/ 0 h 74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8391" h="747694">
                <a:moveTo>
                  <a:pt x="690432" y="0"/>
                </a:moveTo>
                <a:lnTo>
                  <a:pt x="3818391" y="0"/>
                </a:lnTo>
                <a:lnTo>
                  <a:pt x="3818391" y="747694"/>
                </a:lnTo>
                <a:lnTo>
                  <a:pt x="5773" y="747694"/>
                </a:lnTo>
                <a:lnTo>
                  <a:pt x="0" y="690432"/>
                </a:lnTo>
                <a:lnTo>
                  <a:pt x="14027" y="551286"/>
                </a:lnTo>
                <a:cubicBezTo>
                  <a:pt x="78407" y="236668"/>
                  <a:pt x="356781" y="0"/>
                  <a:pt x="690432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3EA4FDC7-72CD-784D-9C11-47862713BB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465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9" orient="horz" pos="4320">
          <p15:clr>
            <a:srgbClr val="FBAE40"/>
          </p15:clr>
        </p15:guide>
        <p15:guide id="10" orient="horz" pos="1207">
          <p15:clr>
            <a:srgbClr val="FBAE40"/>
          </p15:clr>
        </p15:guide>
        <p15:guide id="11" orient="horz" pos="1830">
          <p15:clr>
            <a:srgbClr val="FBAE40"/>
          </p15:clr>
        </p15:guide>
        <p15:guide id="12" orient="horz" pos="2436">
          <p15:clr>
            <a:srgbClr val="FBAE40"/>
          </p15:clr>
        </p15:guide>
        <p15:guide id="13" orient="horz" pos="3042">
          <p15:clr>
            <a:srgbClr val="FBAE40"/>
          </p15:clr>
        </p15:guide>
        <p15:guide id="14" orient="horz" pos="364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con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440AD7B-097E-C24C-A4EE-30C53E3EC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626227" y="976313"/>
            <a:ext cx="9078851" cy="67447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95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err="1"/>
              <a:t>Nº</a:t>
            </a:r>
            <a:endParaRPr lang="es-CL"/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CC8A321-110D-F84C-BC3A-3F4DCCDAB0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1576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CC8A321-110D-F84C-BC3A-3F4DCCDAB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AD2C0A8-B6B2-0419-0AFF-3341208219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8545" y="370115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Nº</a:t>
            </a:r>
            <a:r>
              <a:rPr lang="es-ES"/>
              <a:t> - Título del capítulo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1C8C9F4-8EE4-DE3A-A006-90BC9A669AB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4400" y="2150888"/>
            <a:ext cx="10326029" cy="39153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</a:t>
            </a:r>
            <a:br>
              <a:rPr lang="es-ES"/>
            </a:br>
            <a:r>
              <a:rPr lang="es-ES"/>
              <a:t>Arial - 40 puntos</a:t>
            </a:r>
            <a:endParaRPr lang="es-CL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92EF5749-03D5-7EB9-B918-BCA03C16099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4400" y="1260300"/>
            <a:ext cx="10326029" cy="523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- 40 puntos</a:t>
            </a:r>
            <a:endParaRPr lang="es-CL"/>
          </a:p>
        </p:txBody>
      </p:sp>
      <p:pic>
        <p:nvPicPr>
          <p:cNvPr id="9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138966D-1F3D-0344-9C02-3EEFCDE894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17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6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9">
          <p15:clr>
            <a:srgbClr val="FBAE40"/>
          </p15:clr>
        </p15:guide>
        <p15:guide id="4" pos="7061">
          <p15:clr>
            <a:srgbClr val="FBAE40"/>
          </p15:clr>
        </p15:guide>
        <p15:guide id="5" orient="horz" pos="155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on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CC8A321-110D-F84C-BC3A-3F4DCCDAB0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1576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CC8A321-110D-F84C-BC3A-3F4DCCDAB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Marcador de posición de imagen 48">
            <a:extLst>
              <a:ext uri="{FF2B5EF4-FFF2-40B4-BE49-F238E27FC236}">
                <a16:creationId xmlns:a16="http://schemas.microsoft.com/office/drawing/2014/main" id="{1B440493-E3F4-1342-A810-C3F9FAEC89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223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6" name="Marcador de posición de imagen 48">
            <a:extLst>
              <a:ext uri="{FF2B5EF4-FFF2-40B4-BE49-F238E27FC236}">
                <a16:creationId xmlns:a16="http://schemas.microsoft.com/office/drawing/2014/main" id="{E5FAA08C-8A49-324F-84B7-1DB2F697B2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75574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8" name="Marcador de posición de imagen 48">
            <a:extLst>
              <a:ext uri="{FF2B5EF4-FFF2-40B4-BE49-F238E27FC236}">
                <a16:creationId xmlns:a16="http://schemas.microsoft.com/office/drawing/2014/main" id="{34FF0757-2DED-4B4A-B2FA-00557BE896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01114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9" name="Marcador de posición de imagen 48">
            <a:extLst>
              <a:ext uri="{FF2B5EF4-FFF2-40B4-BE49-F238E27FC236}">
                <a16:creationId xmlns:a16="http://schemas.microsoft.com/office/drawing/2014/main" id="{2DFEDD8C-A34C-B34F-A4D7-68530375A6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2215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A7883B1-3426-A549-92EA-BD1A4023AD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223" y="4082327"/>
            <a:ext cx="1910496" cy="15639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>
                <a:solidFill>
                  <a:schemeClr val="bg2"/>
                </a:solidFill>
              </a:rPr>
              <a:t>Texto Arial</a:t>
            </a:r>
            <a:br>
              <a:rPr lang="es-ES">
                <a:solidFill>
                  <a:schemeClr val="bg2"/>
                </a:solidFill>
              </a:rPr>
            </a:br>
            <a:r>
              <a:rPr lang="es-ES">
                <a:solidFill>
                  <a:schemeClr val="bg2"/>
                </a:solidFill>
              </a:rPr>
              <a:t>Bold 16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57CED1DC-47B6-A343-BB28-616597DA9F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574" y="4082774"/>
            <a:ext cx="1910496" cy="1563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D2B3CAFC-D9A0-A34F-BD98-4510B8194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3925" y="4082774"/>
            <a:ext cx="1910496" cy="1563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BB19E2D3-8F9F-1C41-92D8-77569D2902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32275" y="4082774"/>
            <a:ext cx="1910496" cy="1563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440AD7B-097E-C24C-A4EE-30C53E3EC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2334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0BD763DB-BA4F-3A45-83C4-B7A958FB74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3034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9664D75-F6A1-C840-9C99-011D855552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7655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F564BB9F-E578-B04F-B48F-901C810196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2276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FF2E13-34D5-D1C8-EC0D-A20965AFD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28" y="458787"/>
            <a:ext cx="5530922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 Arial</a:t>
            </a:r>
            <a:br>
              <a:rPr lang="es-ES"/>
            </a:br>
            <a:r>
              <a:rPr lang="es-ES"/>
              <a:t>Bold 20</a:t>
            </a:r>
            <a:endParaRPr lang="es-CL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25206FC1-F6D3-11A5-B3D5-7675E749D69A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3" name="Conector recto 18">
            <a:extLst>
              <a:ext uri="{FF2B5EF4-FFF2-40B4-BE49-F238E27FC236}">
                <a16:creationId xmlns:a16="http://schemas.microsoft.com/office/drawing/2014/main" id="{765B3316-AC7E-A2FD-4A87-49159049614B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BE6EBC1-E695-204F-98E3-E9C5BD31E0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7364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6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9">
          <p15:clr>
            <a:srgbClr val="FBAE40"/>
          </p15:clr>
        </p15:guide>
        <p15:guide id="4" pos="7061">
          <p15:clr>
            <a:srgbClr val="FBAE40"/>
          </p15:clr>
        </p15:guide>
        <p15:guide id="5" orient="horz" pos="155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ortada simp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D59D1EF-1CFD-7CE4-757B-902A48A9D3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56" y="1909263"/>
            <a:ext cx="3039474" cy="3039474"/>
          </a:xfrm>
          <a:prstGeom prst="rect">
            <a:avLst/>
          </a:prstGeom>
        </p:spPr>
      </p:pic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7772400" imgH="10058400" progId="TCLayout.ActiveDocument.1">
                  <p:embed/>
                </p:oleObj>
              </mc:Choice>
              <mc:Fallback>
                <p:oleObj name="Diapositiva de think-cell" r:id="rId4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5410" y="4156700"/>
            <a:ext cx="532000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15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4259" y="2617148"/>
            <a:ext cx="5361957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presentación Máximo 3 líneas Arial </a:t>
            </a:r>
            <a:r>
              <a:rPr lang="es-ES" err="1"/>
              <a:t>bold</a:t>
            </a:r>
            <a:r>
              <a:rPr lang="es-ES"/>
              <a:t>- 30 puntos</a:t>
            </a:r>
            <a:endParaRPr lang="es-CL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7158EF60-E659-4F3D-DDFF-B4430EFEA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14259" y="2145875"/>
            <a:ext cx="874223" cy="251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Fecha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4533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enumera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F98F0A76-E459-7040-92DF-0796E35D78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20" y="3613260"/>
            <a:ext cx="2401643" cy="22154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42F8710E-2DE8-074A-B6FC-EE460A7B8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0924" y="2796470"/>
            <a:ext cx="1327576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09EEDC92-36AB-3740-B395-D2782D6591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8642" y="3613260"/>
            <a:ext cx="2401643" cy="22154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5" name="Marcador de texto 7">
            <a:extLst>
              <a:ext uri="{FF2B5EF4-FFF2-40B4-BE49-F238E27FC236}">
                <a16:creationId xmlns:a16="http://schemas.microsoft.com/office/drawing/2014/main" id="{FBDEA04A-F7FF-7A4B-A6D6-7B80347F9C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02709" y="2796470"/>
            <a:ext cx="1320058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79" name="Marcador de texto 7">
            <a:extLst>
              <a:ext uri="{FF2B5EF4-FFF2-40B4-BE49-F238E27FC236}">
                <a16:creationId xmlns:a16="http://schemas.microsoft.com/office/drawing/2014/main" id="{F5423D24-59DD-744A-8BC7-9DE94EAB41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092" y="3613260"/>
            <a:ext cx="2401643" cy="22154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81" name="Marcador de texto 7">
            <a:extLst>
              <a:ext uri="{FF2B5EF4-FFF2-40B4-BE49-F238E27FC236}">
                <a16:creationId xmlns:a16="http://schemas.microsoft.com/office/drawing/2014/main" id="{A81970EB-E356-9143-BA0B-A32ACF2264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48503" y="2796470"/>
            <a:ext cx="132757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85" name="Marcador de texto 7">
            <a:extLst>
              <a:ext uri="{FF2B5EF4-FFF2-40B4-BE49-F238E27FC236}">
                <a16:creationId xmlns:a16="http://schemas.microsoft.com/office/drawing/2014/main" id="{CBB12395-7669-B540-A483-15E3C0663A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15008" y="3613260"/>
            <a:ext cx="2401643" cy="22154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87" name="Marcador de texto 7">
            <a:extLst>
              <a:ext uri="{FF2B5EF4-FFF2-40B4-BE49-F238E27FC236}">
                <a16:creationId xmlns:a16="http://schemas.microsoft.com/office/drawing/2014/main" id="{A9A75FA4-4920-B749-9B33-9A58CCB533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4713" y="2796470"/>
            <a:ext cx="132757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2" name="Marcador de posición de imagen 3">
            <a:extLst>
              <a:ext uri="{FF2B5EF4-FFF2-40B4-BE49-F238E27FC236}">
                <a16:creationId xmlns:a16="http://schemas.microsoft.com/office/drawing/2014/main" id="{0E8ACCB5-DDCA-6E42-A59F-C19DA54AD94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51219" y="2552286"/>
            <a:ext cx="831149" cy="7121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7BFBC3-CA9A-8B47-8E3D-1AFAE6C5F87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37CA7630-BB44-4B4F-A531-A54553FD82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AD33653B-2F54-8A64-0A5D-244A87AAF04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4" name="Conector recto 18">
            <a:extLst>
              <a:ext uri="{FF2B5EF4-FFF2-40B4-BE49-F238E27FC236}">
                <a16:creationId xmlns:a16="http://schemas.microsoft.com/office/drawing/2014/main" id="{CDCD40B7-6D0B-78D3-520D-597D07F2A722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Marcador de posición de imagen 3">
            <a:extLst>
              <a:ext uri="{FF2B5EF4-FFF2-40B4-BE49-F238E27FC236}">
                <a16:creationId xmlns:a16="http://schemas.microsoft.com/office/drawing/2014/main" id="{2C3850F8-C051-1EF1-3196-55F33C10A09D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3391642" y="2552286"/>
            <a:ext cx="831149" cy="7121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6" name="Marcador de posición de imagen 3">
            <a:extLst>
              <a:ext uri="{FF2B5EF4-FFF2-40B4-BE49-F238E27FC236}">
                <a16:creationId xmlns:a16="http://schemas.microsoft.com/office/drawing/2014/main" id="{EDD95BDA-861F-7810-DF0E-BA6FB5B40DD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367924" y="2552286"/>
            <a:ext cx="831149" cy="7121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7" name="Marcador de posición de imagen 3">
            <a:extLst>
              <a:ext uri="{FF2B5EF4-FFF2-40B4-BE49-F238E27FC236}">
                <a16:creationId xmlns:a16="http://schemas.microsoft.com/office/drawing/2014/main" id="{0140285F-AA43-6336-C29B-FB4CE180591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9326277" y="2552286"/>
            <a:ext cx="831149" cy="7121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pic>
        <p:nvPicPr>
          <p:cNvPr id="1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33550891-D39A-A143-898C-7E50563D78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351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366">
          <p15:clr>
            <a:srgbClr val="FBAE40"/>
          </p15:clr>
        </p15:guide>
        <p15:guide id="2" pos="280">
          <p15:clr>
            <a:srgbClr val="FBAE40"/>
          </p15:clr>
        </p15:guide>
        <p15:guide id="3" pos="554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 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9850EF-AAA8-8A42-93DD-9D791D527C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263" y="1620837"/>
            <a:ext cx="11288712" cy="4730369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600"/>
              </a:spcBef>
              <a:spcAft>
                <a:spcPts val="600"/>
              </a:spcAft>
              <a:buFontTx/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itchFamily="2" charset="2"/>
              <a:buChar char="§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1388" indent="-33178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7775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51000" indent="-4318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32071CE7-50AB-693A-901C-70427956C1A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52F3E7C-9BF1-9DD7-D1FB-EF94783F7F3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7" name="Marcador de número de diapositiva 1">
            <a:extLst>
              <a:ext uri="{FF2B5EF4-FFF2-40B4-BE49-F238E27FC236}">
                <a16:creationId xmlns:a16="http://schemas.microsoft.com/office/drawing/2014/main" id="{FFDD15BA-76A2-D978-09AE-B0DAB0CACD5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A9CE0B7-CDEF-C845-A8D3-8FB02D9EC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cxnSp>
        <p:nvCxnSpPr>
          <p:cNvPr id="4" name="Conector recto 18">
            <a:extLst>
              <a:ext uri="{FF2B5EF4-FFF2-40B4-BE49-F238E27FC236}">
                <a16:creationId xmlns:a16="http://schemas.microsoft.com/office/drawing/2014/main" id="{2A7761A4-98A5-5561-9E50-05AA8DD7917A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144795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 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9850EF-AAA8-8A42-93DD-9D791D527C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263" y="1620837"/>
            <a:ext cx="11288712" cy="4730369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600"/>
              </a:spcBef>
              <a:spcAft>
                <a:spcPts val="600"/>
              </a:spcAft>
              <a:buFontTx/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itchFamily="2" charset="2"/>
              <a:buChar char="§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1388" indent="-33178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7775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51000" indent="-4318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32071CE7-50AB-693A-901C-70427956C1A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52F3E7C-9BF1-9DD7-D1FB-EF94783F7F3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7" name="Marcador de número de diapositiva 1">
            <a:extLst>
              <a:ext uri="{FF2B5EF4-FFF2-40B4-BE49-F238E27FC236}">
                <a16:creationId xmlns:a16="http://schemas.microsoft.com/office/drawing/2014/main" id="{FFDD15BA-76A2-D978-09AE-B0DAB0CACD5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A9CE0B7-CDEF-C845-A8D3-8FB02D9EC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cxnSp>
        <p:nvCxnSpPr>
          <p:cNvPr id="4" name="Conector recto 18">
            <a:extLst>
              <a:ext uri="{FF2B5EF4-FFF2-40B4-BE49-F238E27FC236}">
                <a16:creationId xmlns:a16="http://schemas.microsoft.com/office/drawing/2014/main" id="{4CB9BDF6-E23B-0F23-BDE7-8AC1FE19A224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rgbClr val="13C04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5027019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s-con titulo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D9B6F1-F225-3642-A507-6C25CF7337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707" y="1620843"/>
            <a:ext cx="11291094" cy="47982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Tx/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Wingdings" pitchFamily="2" charset="2"/>
              <a:buChar char="§"/>
              <a:tabLst/>
              <a:defRPr lang="es-ES" sz="1600" b="0" i="0" u="none" strike="noStrike" cap="none" spc="0" baseline="0" dirty="0" smtClean="0">
                <a:solidFill>
                  <a:schemeClr val="accent1"/>
                </a:solidFill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2pPr>
            <a:lvl3pPr marL="1030288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42232" indent="-33258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75607" indent="-36433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1571625" algn="l"/>
              </a:tabLs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46F6B8A-ADEC-F9A1-CA3A-0045A1F8159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151D5F1C-F0CF-5827-76CB-C906753A49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B55854E0-EC58-48C9-AEB3-C034027A597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2" name="Conector recto 18">
            <a:extLst>
              <a:ext uri="{FF2B5EF4-FFF2-40B4-BE49-F238E27FC236}">
                <a16:creationId xmlns:a16="http://schemas.microsoft.com/office/drawing/2014/main" id="{46F8515C-C4C5-0707-5CB5-B2ECFFCEEE7A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BD6B223-A8C8-CD47-AB69-8DA2077761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34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o, sub titulo y logo fondo ver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82EC4D03-979B-F1AD-BB83-3B7EB2FF947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72E818A-143F-BF19-7783-5C9264AD62E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2" name="Conector recto 18">
            <a:extLst>
              <a:ext uri="{FF2B5EF4-FFF2-40B4-BE49-F238E27FC236}">
                <a16:creationId xmlns:a16="http://schemas.microsoft.com/office/drawing/2014/main" id="{BEA956F1-1F73-2B17-0B10-06F1E5DBB412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52783BEF-14C5-56DE-742B-43A7A68B76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263" y="1620837"/>
            <a:ext cx="11288712" cy="4730369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60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1388" indent="-33178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7775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51000" indent="-4318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id="{DFB357FC-7EBD-EB66-A093-085304D3A36C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10" name="Picture 3" descr="Logo, icon&#10;&#10;Description automatically generated">
            <a:extLst>
              <a:ext uri="{FF2B5EF4-FFF2-40B4-BE49-F238E27FC236}">
                <a16:creationId xmlns:a16="http://schemas.microsoft.com/office/drawing/2014/main" id="{FCF019C9-D671-B74B-A0EB-E5982E9016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490" y="452438"/>
            <a:ext cx="523876" cy="5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255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B5845DE5-5402-C130-6319-067EA9DC8964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26859F0-E9CF-BDA5-2D2F-7DBFF3416B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D94985E1-B3DE-0AEA-1F1D-3854914292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F257A930-1B12-7B4A-B402-734BCB48BA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63158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F257A930-1B12-7B4A-B402-734BCB48BA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7B419ADE-2D25-974C-863D-0EC0DFC0A5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20" y="3117333"/>
            <a:ext cx="1992996" cy="5486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F98F0A76-E459-7040-92DF-0796E35D78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20" y="3821503"/>
            <a:ext cx="1992996" cy="11423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0" name="Marcador de texto 7">
            <a:extLst>
              <a:ext uri="{FF2B5EF4-FFF2-40B4-BE49-F238E27FC236}">
                <a16:creationId xmlns:a16="http://schemas.microsoft.com/office/drawing/2014/main" id="{AA696213-3CE3-8141-BE88-BE027163D6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3305" y="3117333"/>
            <a:ext cx="1992996" cy="5486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0DFE9962-D69F-9F46-8D1F-D4F2B672D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3305" y="3810903"/>
            <a:ext cx="1992996" cy="11486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5" name="Marcador de texto 7">
            <a:extLst>
              <a:ext uri="{FF2B5EF4-FFF2-40B4-BE49-F238E27FC236}">
                <a16:creationId xmlns:a16="http://schemas.microsoft.com/office/drawing/2014/main" id="{C95A676F-0AE0-C944-BE25-BD527CB9FE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7631" y="3117333"/>
            <a:ext cx="1992996" cy="5486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6" name="Marcador de texto 7">
            <a:extLst>
              <a:ext uri="{FF2B5EF4-FFF2-40B4-BE49-F238E27FC236}">
                <a16:creationId xmlns:a16="http://schemas.microsoft.com/office/drawing/2014/main" id="{40F028AC-5B4A-9844-94D7-770F95E501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7631" y="3821503"/>
            <a:ext cx="1992996" cy="11423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DC8111CA-F1A2-044A-A61E-5D535C8840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183305" y="2310725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id="{6F2BA060-6F09-A74D-BBF5-6F8F93A5EEF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937631" y="2310725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id="{F49B1752-2690-5047-BF37-65DC322FED3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54170" y="2310725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FF04CA93-3E1F-8E43-9711-E7B6B957A42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888" y="6467632"/>
            <a:ext cx="7481364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C03588EA-230F-9F48-26D4-2AB8AFE97D4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FF76E71-3FB3-0869-F050-64E99B5B0AC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3" y="496571"/>
            <a:ext cx="7481364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B9E21CD9-275B-8CFC-6E42-93BDE7CC4A4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481364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41A1C1CD-8F65-3A22-D009-D17B4CED89A5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4076701-9C11-334C-B6A2-D5ECA7FAD4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827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12">
          <p15:clr>
            <a:srgbClr val="FBAE40"/>
          </p15:clr>
        </p15:guide>
        <p15:guide id="2" orient="horz" pos="422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ámina comparativa con foto/lámina comparativa foto/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6D5FCCB-CEE8-8546-3842-649715335664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D96FBA1A-B927-BCCE-9434-CC56062C0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CCB24AB1-8E8C-6980-5BD9-B08FACFC03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57" name="Marcador de posición de imagen 2">
            <a:extLst>
              <a:ext uri="{FF2B5EF4-FFF2-40B4-BE49-F238E27FC236}">
                <a16:creationId xmlns:a16="http://schemas.microsoft.com/office/drawing/2014/main" id="{D3DF0AC5-CFA7-6341-8507-840E9C986E3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8232" y="1736166"/>
            <a:ext cx="1823274" cy="1366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8" name="Marcador de posición de imagen 2">
            <a:extLst>
              <a:ext uri="{FF2B5EF4-FFF2-40B4-BE49-F238E27FC236}">
                <a16:creationId xmlns:a16="http://schemas.microsoft.com/office/drawing/2014/main" id="{17B499AE-C5B2-794D-8551-F1F602A885B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94771" y="1723432"/>
            <a:ext cx="1823275" cy="1366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9" name="Marcador de posición de imagen 2">
            <a:extLst>
              <a:ext uri="{FF2B5EF4-FFF2-40B4-BE49-F238E27FC236}">
                <a16:creationId xmlns:a16="http://schemas.microsoft.com/office/drawing/2014/main" id="{DE550592-7ED0-A544-9D4F-0101680080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31311" y="1736165"/>
            <a:ext cx="1823275" cy="1366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774E1248-A19B-26E0-EA97-FC38FE93E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20" y="3274090"/>
            <a:ext cx="1859561" cy="463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5" name="Marcador de texto 7">
            <a:extLst>
              <a:ext uri="{FF2B5EF4-FFF2-40B4-BE49-F238E27FC236}">
                <a16:creationId xmlns:a16="http://schemas.microsoft.com/office/drawing/2014/main" id="{00A1877B-9B6D-001B-3C65-5A8E93CC36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20" y="3908544"/>
            <a:ext cx="1859561" cy="18390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7" name="Marcador de texto 7">
            <a:extLst>
              <a:ext uri="{FF2B5EF4-FFF2-40B4-BE49-F238E27FC236}">
                <a16:creationId xmlns:a16="http://schemas.microsoft.com/office/drawing/2014/main" id="{A95262CA-4965-4B33-D9F2-3909FE7D85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3305" y="3274090"/>
            <a:ext cx="1834741" cy="463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8" name="Marcador de texto 7">
            <a:extLst>
              <a:ext uri="{FF2B5EF4-FFF2-40B4-BE49-F238E27FC236}">
                <a16:creationId xmlns:a16="http://schemas.microsoft.com/office/drawing/2014/main" id="{AC26C04D-B937-D86D-390F-F16186A161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3305" y="3898423"/>
            <a:ext cx="1834741" cy="1849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9" name="Marcador de texto 7">
            <a:extLst>
              <a:ext uri="{FF2B5EF4-FFF2-40B4-BE49-F238E27FC236}">
                <a16:creationId xmlns:a16="http://schemas.microsoft.com/office/drawing/2014/main" id="{C6D99C93-698E-3BDB-8773-9A36439AB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7631" y="3274090"/>
            <a:ext cx="1816955" cy="463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50" name="Marcador de texto 7">
            <a:extLst>
              <a:ext uri="{FF2B5EF4-FFF2-40B4-BE49-F238E27FC236}">
                <a16:creationId xmlns:a16="http://schemas.microsoft.com/office/drawing/2014/main" id="{7C0AC188-A451-8772-5B59-7E3B1E835E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7631" y="3908544"/>
            <a:ext cx="1816955" cy="18390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60" name="Marcador de texto 4">
            <a:extLst>
              <a:ext uri="{FF2B5EF4-FFF2-40B4-BE49-F238E27FC236}">
                <a16:creationId xmlns:a16="http://schemas.microsoft.com/office/drawing/2014/main" id="{5221DF9A-FB73-6073-85BD-064962813B7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888" y="6467632"/>
            <a:ext cx="7481364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sp>
        <p:nvSpPr>
          <p:cNvPr id="62" name="Marcador de número de diapositiva 1">
            <a:extLst>
              <a:ext uri="{FF2B5EF4-FFF2-40B4-BE49-F238E27FC236}">
                <a16:creationId xmlns:a16="http://schemas.microsoft.com/office/drawing/2014/main" id="{001BA4EB-0D60-8A71-D259-DA60A668F28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63" name="Marcador de texto 7">
            <a:extLst>
              <a:ext uri="{FF2B5EF4-FFF2-40B4-BE49-F238E27FC236}">
                <a16:creationId xmlns:a16="http://schemas.microsoft.com/office/drawing/2014/main" id="{496A6CF1-D23F-1039-F86B-830CB70B2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748136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64" name="Marcador de texto 7">
            <a:extLst>
              <a:ext uri="{FF2B5EF4-FFF2-40B4-BE49-F238E27FC236}">
                <a16:creationId xmlns:a16="http://schemas.microsoft.com/office/drawing/2014/main" id="{EC47FD3F-4E56-5A3D-F2FF-B06D6BC725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481364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2" name="Conector recto 18">
            <a:extLst>
              <a:ext uri="{FF2B5EF4-FFF2-40B4-BE49-F238E27FC236}">
                <a16:creationId xmlns:a16="http://schemas.microsoft.com/office/drawing/2014/main" id="{0E9EFC4E-37C9-D23F-3FB5-4B8E7702954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A6EF60F-DAA2-274A-B1D7-50C259B56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15092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906">
          <p15:clr>
            <a:srgbClr val="FBAE40"/>
          </p15:clr>
        </p15:guide>
        <p15:guide id="2" pos="280">
          <p15:clr>
            <a:srgbClr val="FBAE40"/>
          </p15:clr>
        </p15:guide>
        <p15:guide id="3" orient="horz" pos="118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78F12CD-CCBE-600D-4EDC-45AFB213C4EE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EC41E5-806D-2E4E-AAA0-2EC2EC18FE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1353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EC41E5-806D-2E4E-AAA0-2EC2EC18F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4916A15D-85C0-D990-750F-46719AB0AA1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888" y="6467632"/>
            <a:ext cx="7250402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sp>
        <p:nvSpPr>
          <p:cNvPr id="10" name="Marcador de número de diapositiva 1">
            <a:extLst>
              <a:ext uri="{FF2B5EF4-FFF2-40B4-BE49-F238E27FC236}">
                <a16:creationId xmlns:a16="http://schemas.microsoft.com/office/drawing/2014/main" id="{3D500E11-6B82-9829-F80C-CF7B10FDFFC2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C164548E-2F65-D8AC-31F2-081ACB41C42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3" y="496571"/>
            <a:ext cx="7250402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5226E6AD-62A9-4B33-B326-D20D75B3796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250402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3" name="Conector recto 18">
            <a:extLst>
              <a:ext uri="{FF2B5EF4-FFF2-40B4-BE49-F238E27FC236}">
                <a16:creationId xmlns:a16="http://schemas.microsoft.com/office/drawing/2014/main" id="{0BD11890-6BED-0C22-0006-86C73A0EFB2D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A505AAF8-DBC1-86F4-068C-833CF0721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CEBB59B5-68B9-667F-AC17-76E38BCA85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443C8FB3-0736-3E6C-6EF2-7652174A33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1305" y="1715225"/>
            <a:ext cx="5727986" cy="1301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3A3F9F0D-B7EE-E8E0-7967-584C37AC1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57" y="1708056"/>
            <a:ext cx="1516948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D2AF44F2-F50C-B20C-43BB-056F974B62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71305" y="3240179"/>
            <a:ext cx="5727986" cy="1245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1007EA0A-1BCB-4801-6B85-BA42585CC1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4357" y="3240179"/>
            <a:ext cx="127942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0418B0B8-C98A-DC11-DE96-9F376F0C93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1305" y="4722386"/>
            <a:ext cx="5727986" cy="13175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C16C7670-A916-B1FD-AAE9-E26102044D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357" y="4722386"/>
            <a:ext cx="127942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pic>
        <p:nvPicPr>
          <p:cNvPr id="22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D03CAAF-D452-564D-9236-B03691D6D8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974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  <p15:guide id="2" pos="280">
          <p15:clr>
            <a:srgbClr val="FBAE40"/>
          </p15:clr>
        </p15:guide>
        <p15:guide id="3" orient="horz" pos="358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2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B19DFDF-4EBC-49FB-3A6E-319D14B3070A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5531200A-67B4-814A-95C6-ABA059808C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16361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5531200A-67B4-814A-95C6-ABA059808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F98F0A76-E459-7040-92DF-0796E35D78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5196" y="1715225"/>
            <a:ext cx="4033335" cy="1301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42F8710E-2DE8-074A-B6FC-EE460A7B8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19110" y="1708056"/>
            <a:ext cx="1486086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34" name="Marcador de posición de imagen 2">
            <a:extLst>
              <a:ext uri="{FF2B5EF4-FFF2-40B4-BE49-F238E27FC236}">
                <a16:creationId xmlns:a16="http://schemas.microsoft.com/office/drawing/2014/main" id="{01391A15-7249-EE4F-A688-E4680B66FA1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6902" y="1708055"/>
            <a:ext cx="1719866" cy="12718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5D64D211-8E0C-C94B-88E7-E1C991DD3E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5196" y="3240179"/>
            <a:ext cx="4033335" cy="1245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17CE4B52-3BE3-2F44-84B5-ACEA2C0D72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9110" y="3240179"/>
            <a:ext cx="127942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4B4FD424-FA2D-1B46-A149-58EF233359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5196" y="4722386"/>
            <a:ext cx="4033335" cy="13175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2" name="Marcador de texto 7">
            <a:extLst>
              <a:ext uri="{FF2B5EF4-FFF2-40B4-BE49-F238E27FC236}">
                <a16:creationId xmlns:a16="http://schemas.microsoft.com/office/drawing/2014/main" id="{2A601485-B11B-7B46-9F04-9A94F7E41A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9110" y="4722386"/>
            <a:ext cx="127942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AFC37D72-A3D0-6E30-A74D-7EFAC3C3E74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7689269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AC3CB731-A91D-CC70-0F6C-C9B6DD7E779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68926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5F3D34A6-E919-A400-A10E-1465829B35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887" y="6467632"/>
            <a:ext cx="7689269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</a:t>
            </a:r>
            <a:r>
              <a:rPr lang="es-ES" err="1"/>
              <a:t>Achs</a:t>
            </a:r>
            <a:r>
              <a:rPr lang="es-ES"/>
              <a:t> Nueva Sans 9</a:t>
            </a:r>
          </a:p>
          <a:p>
            <a:pPr lvl="0"/>
            <a:r>
              <a:rPr lang="es-CL"/>
              <a:t>Texto secundario fuente </a:t>
            </a:r>
            <a:r>
              <a:rPr lang="es-ES" err="1"/>
              <a:t>Achs</a:t>
            </a:r>
            <a:r>
              <a:rPr lang="es-ES"/>
              <a:t> Nueva Sans</a:t>
            </a:r>
            <a:r>
              <a:rPr lang="es-CL"/>
              <a:t> 9</a:t>
            </a:r>
          </a:p>
        </p:txBody>
      </p:sp>
      <p:sp>
        <p:nvSpPr>
          <p:cNvPr id="12" name="Marcador de número de diapositiva 1">
            <a:extLst>
              <a:ext uri="{FF2B5EF4-FFF2-40B4-BE49-F238E27FC236}">
                <a16:creationId xmlns:a16="http://schemas.microsoft.com/office/drawing/2014/main" id="{E3297B15-067E-88AF-4604-CC120AC892E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4" name="Conector recto 18">
            <a:extLst>
              <a:ext uri="{FF2B5EF4-FFF2-40B4-BE49-F238E27FC236}">
                <a16:creationId xmlns:a16="http://schemas.microsoft.com/office/drawing/2014/main" id="{2F82686A-3A75-0782-8E63-D9864E4E0A7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F13131BE-610C-AAD3-A365-8EFCEF748A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7E613AF8-8B35-80E7-8D5A-2B2EAC3F57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ACDBD7E0-DC6A-FA03-5AF4-29BCFC4EB0B9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456901" y="3236589"/>
            <a:ext cx="1711851" cy="1245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6F5D458B-4DE9-03F0-F77D-9B363B903D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53581" y="4722387"/>
            <a:ext cx="1719866" cy="1317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pic>
        <p:nvPicPr>
          <p:cNvPr id="20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2CA64D6-177B-5D4B-8F00-7E0C166F89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64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95">
          <p15:clr>
            <a:srgbClr val="FBAE40"/>
          </p15:clr>
        </p15:guide>
        <p15:guide id="2" pos="2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2 categorías y descrip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Marcador de texto 7">
            <a:extLst>
              <a:ext uri="{FF2B5EF4-FFF2-40B4-BE49-F238E27FC236}">
                <a16:creationId xmlns:a16="http://schemas.microsoft.com/office/drawing/2014/main" id="{60D2818D-89F2-5146-96F4-FE5CC94A3B6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9262" y="1905774"/>
            <a:ext cx="753896" cy="566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3FCA518-1984-EBF4-718D-4511500DAB96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0B42D332-2844-E942-96BC-37A626E303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2262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0B42D332-2844-E942-96BC-37A626E303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Marcador de texto 7">
            <a:extLst>
              <a:ext uri="{FF2B5EF4-FFF2-40B4-BE49-F238E27FC236}">
                <a16:creationId xmlns:a16="http://schemas.microsoft.com/office/drawing/2014/main" id="{130CF308-4F12-CF40-8431-48ED26F5E46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3942" y="2161664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53" name="Marcador de texto 7">
            <a:extLst>
              <a:ext uri="{FF2B5EF4-FFF2-40B4-BE49-F238E27FC236}">
                <a16:creationId xmlns:a16="http://schemas.microsoft.com/office/drawing/2014/main" id="{9381C1C0-80DF-6749-9C03-56994A4072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89754" y="2169127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89620A1F-682C-3E4E-85BD-1A4E04D84C0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89752" y="1733847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7BB34F7A-9153-7E41-8706-B75E12C61FA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389754" y="374075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D350E885-470E-4544-9B96-6265ACDD38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389752" y="330547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82" name="Marcador de texto 7">
            <a:extLst>
              <a:ext uri="{FF2B5EF4-FFF2-40B4-BE49-F238E27FC236}">
                <a16:creationId xmlns:a16="http://schemas.microsoft.com/office/drawing/2014/main" id="{B22EF754-D625-F14C-8B51-B265491331F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389754" y="531341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83" name="Marcador de texto 7">
            <a:extLst>
              <a:ext uri="{FF2B5EF4-FFF2-40B4-BE49-F238E27FC236}">
                <a16:creationId xmlns:a16="http://schemas.microsoft.com/office/drawing/2014/main" id="{977B32BB-9DE9-AE4E-B3F6-BC2F0A20688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389752" y="487813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F5FC4E1-33E0-CC3D-0C60-972417AC6C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3" y="496571"/>
            <a:ext cx="7642314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460CC22F-CFA0-9148-8FD8-AF8F65118A8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764231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0435107-368B-0862-1CF0-D684AA9E6D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4188D28F-30D2-C222-3BF6-BE18587DAA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1540C177-D42A-CB0E-FA33-D6DC18F1E31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8888" y="6467632"/>
            <a:ext cx="7642690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sp>
        <p:nvSpPr>
          <p:cNvPr id="12" name="Marcador de número de diapositiva 1">
            <a:extLst>
              <a:ext uri="{FF2B5EF4-FFF2-40B4-BE49-F238E27FC236}">
                <a16:creationId xmlns:a16="http://schemas.microsoft.com/office/drawing/2014/main" id="{4D78B011-CE17-B0ED-3D82-B18CD64580C5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8DBD71AE-8A3D-D196-C8B1-FE7DDF8C4879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B8030460-AF27-ED61-6BCA-022178D8FF3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49262" y="3493942"/>
            <a:ext cx="753896" cy="569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4F09BDE9-1F52-40C2-BD9E-64B76A330DF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23942" y="3749832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212DCDD1-366D-9A68-3E55-CEB914F9AD7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9262" y="5046017"/>
            <a:ext cx="753896" cy="5782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5D8DABCA-3E6E-6521-D458-854891BF119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23942" y="5301906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pic>
        <p:nvPicPr>
          <p:cNvPr id="23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ABA1EC4-C146-034C-AB5F-C136BE2456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0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28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2546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1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tivos 3 pun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28DAD-337D-CBAA-D8CD-D04E50C9B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204" t="33265"/>
          <a:stretch/>
        </p:blipFill>
        <p:spPr>
          <a:xfrm>
            <a:off x="0" y="-1"/>
            <a:ext cx="5439188" cy="4576669"/>
          </a:xfrm>
          <a:prstGeom prst="rect">
            <a:avLst/>
          </a:prstGeom>
        </p:spPr>
      </p:pic>
      <p:graphicFrame>
        <p:nvGraphicFramePr>
          <p:cNvPr id="12" name="Objeto 11" hidden="1">
            <a:extLst>
              <a:ext uri="{FF2B5EF4-FFF2-40B4-BE49-F238E27FC236}">
                <a16:creationId xmlns:a16="http://schemas.microsoft.com/office/drawing/2014/main" id="{5A6D60D2-2296-5945-875B-EFE4B97EFF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6820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7772400" imgH="10058400" progId="TCLayout.ActiveDocument.1">
                  <p:embed/>
                </p:oleObj>
              </mc:Choice>
              <mc:Fallback>
                <p:oleObj name="Diapositiva de think-cell" r:id="rId4" imgW="7772400" imgH="10058400" progId="TCLayout.ActiveDocument.1">
                  <p:embed/>
                  <p:pic>
                    <p:nvPicPr>
                      <p:cNvPr id="12" name="Objeto 11" hidden="1">
                        <a:extLst>
                          <a:ext uri="{FF2B5EF4-FFF2-40B4-BE49-F238E27FC236}">
                            <a16:creationId xmlns:a16="http://schemas.microsoft.com/office/drawing/2014/main" id="{5A6D60D2-2296-5945-875B-EFE4B97EF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80F94C3-E251-0A4D-B7E8-0D448B426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6" y="592636"/>
            <a:ext cx="3138296" cy="116244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Menú</a:t>
            </a:r>
            <a:endParaRPr lang="es-CL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10E1D212-0562-6DF1-E1DA-9955FC695D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5556" y="592635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76E29E71-6799-27B0-061A-872A0608806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55556" y="1755077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6DBC10-9368-CE05-8338-726B25AE03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555556" y="2972075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FDEEFD-7DEE-2BAD-A2B9-91A02403803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555556" y="4174436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BEE802A2-00A8-D033-BA50-92F4DA811BC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555556" y="5418742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B3526A-E352-6B42-9A86-8AA9AFCEC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9780" y="3401189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1B703A3D-4A7A-A34D-8B38-7D59E6C8C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9780" y="4611153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8D533A59-3325-A644-A68A-14B901EDBB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9780" y="5844932"/>
            <a:ext cx="4545093" cy="454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9A1A12C9-C268-CA49-8691-5A3A9581BC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189780" y="2191654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C3195266-81DB-5332-821A-DE9FE43D11F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189780" y="1032490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2086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1216">
          <p15:clr>
            <a:srgbClr val="FBAE40"/>
          </p15:clr>
        </p15:guide>
        <p15:guide id="2" orient="horz" pos="2344">
          <p15:clr>
            <a:srgbClr val="FBAE40"/>
          </p15:clr>
        </p15:guide>
        <p15:guide id="3" orient="horz" pos="3373">
          <p15:clr>
            <a:srgbClr val="FBAE40"/>
          </p15:clr>
        </p15:guide>
        <p15:guide id="4" orient="horz" pos="3443">
          <p15:clr>
            <a:srgbClr val="FBAE40"/>
          </p15:clr>
        </p15:guide>
        <p15:guide id="5" orient="horz" pos="2273">
          <p15:clr>
            <a:srgbClr val="FBAE40"/>
          </p15:clr>
        </p15:guide>
        <p15:guide id="6" orient="horz" pos="1146">
          <p15:clr>
            <a:srgbClr val="FBAE40"/>
          </p15:clr>
        </p15:guide>
        <p15:guide id="7" pos="377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1 categorías y descripciones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CD5571-1A37-8742-633B-FDE4289A56D3}"/>
              </a:ext>
            </a:extLst>
          </p:cNvPr>
          <p:cNvSpPr/>
          <p:nvPr userDrawn="1"/>
        </p:nvSpPr>
        <p:spPr>
          <a:xfrm>
            <a:off x="2229912" y="2074602"/>
            <a:ext cx="1847566" cy="736741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4B4FD424-FA2D-1B46-A149-58EF233359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0283" y="2074603"/>
            <a:ext cx="4450633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62" name="Marcador de texto 7">
            <a:extLst>
              <a:ext uri="{FF2B5EF4-FFF2-40B4-BE49-F238E27FC236}">
                <a16:creationId xmlns:a16="http://schemas.microsoft.com/office/drawing/2014/main" id="{D011EE18-427A-614E-A45B-317571E7FB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54878" y="1635136"/>
            <a:ext cx="1722600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63" name="Marcador de texto 7">
            <a:extLst>
              <a:ext uri="{FF2B5EF4-FFF2-40B4-BE49-F238E27FC236}">
                <a16:creationId xmlns:a16="http://schemas.microsoft.com/office/drawing/2014/main" id="{DFCEB778-9AFC-7B4A-9AA5-3D853AD07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54223" y="1635136"/>
            <a:ext cx="2821844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65" name="Marcador de texto 7">
            <a:extLst>
              <a:ext uri="{FF2B5EF4-FFF2-40B4-BE49-F238E27FC236}">
                <a16:creationId xmlns:a16="http://schemas.microsoft.com/office/drawing/2014/main" id="{D5CE23AB-F9F3-1C45-A483-0BE13E6B14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82166" y="2074603"/>
            <a:ext cx="2354635" cy="73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66" name="Marcador de texto 7">
            <a:extLst>
              <a:ext uri="{FF2B5EF4-FFF2-40B4-BE49-F238E27FC236}">
                <a16:creationId xmlns:a16="http://schemas.microsoft.com/office/drawing/2014/main" id="{8B692A92-E8A9-7C47-AD18-4649F0D210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82166" y="1635136"/>
            <a:ext cx="2326649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69" name="Marcador de texto 7">
            <a:extLst>
              <a:ext uri="{FF2B5EF4-FFF2-40B4-BE49-F238E27FC236}">
                <a16:creationId xmlns:a16="http://schemas.microsoft.com/office/drawing/2014/main" id="{661B3AB6-9A76-2B4A-8C31-709E7AD6C6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54878" y="2226863"/>
            <a:ext cx="1602168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71" name="Marcador de texto 7">
            <a:extLst>
              <a:ext uri="{FF2B5EF4-FFF2-40B4-BE49-F238E27FC236}">
                <a16:creationId xmlns:a16="http://schemas.microsoft.com/office/drawing/2014/main" id="{6DF521A9-C541-1D4C-879C-AB754287F02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9109" y="2226863"/>
            <a:ext cx="1308004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98" name="Marcador de texto 7">
            <a:extLst>
              <a:ext uri="{FF2B5EF4-FFF2-40B4-BE49-F238E27FC236}">
                <a16:creationId xmlns:a16="http://schemas.microsoft.com/office/drawing/2014/main" id="{2B2B38A7-1E90-DD47-A64D-948E5F2F8B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0283" y="3688250"/>
            <a:ext cx="445063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101" name="Marcador de texto 7">
            <a:extLst>
              <a:ext uri="{FF2B5EF4-FFF2-40B4-BE49-F238E27FC236}">
                <a16:creationId xmlns:a16="http://schemas.microsoft.com/office/drawing/2014/main" id="{BE0B497D-B44F-C24C-8E29-BD07AF0EDD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4878" y="3248783"/>
            <a:ext cx="1722600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03" name="Marcador de texto 7">
            <a:extLst>
              <a:ext uri="{FF2B5EF4-FFF2-40B4-BE49-F238E27FC236}">
                <a16:creationId xmlns:a16="http://schemas.microsoft.com/office/drawing/2014/main" id="{1BD4B4BB-F73A-8C47-9D90-CEC7DD3B41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54223" y="3248783"/>
            <a:ext cx="2821845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05" name="Marcador de texto 7">
            <a:extLst>
              <a:ext uri="{FF2B5EF4-FFF2-40B4-BE49-F238E27FC236}">
                <a16:creationId xmlns:a16="http://schemas.microsoft.com/office/drawing/2014/main" id="{15E1D5D8-969C-0C47-A83E-5B4A68DB30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82166" y="3688250"/>
            <a:ext cx="2354635" cy="73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106" name="Marcador de texto 7">
            <a:extLst>
              <a:ext uri="{FF2B5EF4-FFF2-40B4-BE49-F238E27FC236}">
                <a16:creationId xmlns:a16="http://schemas.microsoft.com/office/drawing/2014/main" id="{5DC833E3-6DB7-4D44-8269-BEE4CDA6C7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82166" y="3248783"/>
            <a:ext cx="2326649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10" name="Marcador de texto 7">
            <a:extLst>
              <a:ext uri="{FF2B5EF4-FFF2-40B4-BE49-F238E27FC236}">
                <a16:creationId xmlns:a16="http://schemas.microsoft.com/office/drawing/2014/main" id="{D674B401-78C8-414C-A501-6F69894D59F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9109" y="3831728"/>
            <a:ext cx="1308004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11" name="Marcador de texto 7">
            <a:extLst>
              <a:ext uri="{FF2B5EF4-FFF2-40B4-BE49-F238E27FC236}">
                <a16:creationId xmlns:a16="http://schemas.microsoft.com/office/drawing/2014/main" id="{61CDEF0A-D72C-2648-9BF7-D2A388DD586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0281" y="5452834"/>
            <a:ext cx="4450635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114" name="Marcador de texto 7">
            <a:extLst>
              <a:ext uri="{FF2B5EF4-FFF2-40B4-BE49-F238E27FC236}">
                <a16:creationId xmlns:a16="http://schemas.microsoft.com/office/drawing/2014/main" id="{130CF308-4F12-CF40-8431-48ED26F5E46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354878" y="5013367"/>
            <a:ext cx="1722600" cy="2709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16" name="Marcador de texto 7">
            <a:extLst>
              <a:ext uri="{FF2B5EF4-FFF2-40B4-BE49-F238E27FC236}">
                <a16:creationId xmlns:a16="http://schemas.microsoft.com/office/drawing/2014/main" id="{F003F3C9-833A-0E40-989F-A1E89E6673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0281" y="5013367"/>
            <a:ext cx="2821843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18" name="Marcador de texto 7">
            <a:extLst>
              <a:ext uri="{FF2B5EF4-FFF2-40B4-BE49-F238E27FC236}">
                <a16:creationId xmlns:a16="http://schemas.microsoft.com/office/drawing/2014/main" id="{B40D342A-9934-D247-8506-3C04BA2012C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82166" y="5452834"/>
            <a:ext cx="2354400" cy="73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119" name="Marcador de texto 7">
            <a:extLst>
              <a:ext uri="{FF2B5EF4-FFF2-40B4-BE49-F238E27FC236}">
                <a16:creationId xmlns:a16="http://schemas.microsoft.com/office/drawing/2014/main" id="{DDA9AE97-84A3-694E-9294-BAFBA6FBC7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08224" y="5013367"/>
            <a:ext cx="2326649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23" name="Marcador de texto 7">
            <a:extLst>
              <a:ext uri="{FF2B5EF4-FFF2-40B4-BE49-F238E27FC236}">
                <a16:creationId xmlns:a16="http://schemas.microsoft.com/office/drawing/2014/main" id="{9E332173-B33D-EE42-B963-112D06843FB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9109" y="5585536"/>
            <a:ext cx="1308004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8114EADB-A1A6-5D54-56EB-AB33D8130EDB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7190BE40-E8AE-DD4F-9CDF-DF776AC898E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681656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635AF030-1BFB-1DC6-320D-92F3ECE1875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681654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8FCC25A4-9E37-FA79-3D5F-A3D449EF169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48888" y="6467632"/>
            <a:ext cx="8681654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011A1840-D890-4448-4701-DD0761E643F5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200DAD-01BA-E815-15BF-F2E2808FFD78}"/>
              </a:ext>
            </a:extLst>
          </p:cNvPr>
          <p:cNvSpPr/>
          <p:nvPr userDrawn="1"/>
        </p:nvSpPr>
        <p:spPr>
          <a:xfrm>
            <a:off x="2229912" y="3679467"/>
            <a:ext cx="1847566" cy="736741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D51ED2C1-130A-17CB-8A26-485E1ED1FD8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54878" y="3831728"/>
            <a:ext cx="1602168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C23D7D8-A36A-FCFA-C363-1E3AACD9EC82}"/>
              </a:ext>
            </a:extLst>
          </p:cNvPr>
          <p:cNvSpPr/>
          <p:nvPr userDrawn="1"/>
        </p:nvSpPr>
        <p:spPr>
          <a:xfrm>
            <a:off x="2229912" y="5452284"/>
            <a:ext cx="1847566" cy="736741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0B15884B-AD96-F417-E810-6FC0456CBD1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4878" y="5604545"/>
            <a:ext cx="1602168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pic>
        <p:nvPicPr>
          <p:cNvPr id="31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CD297A-0016-5148-89C8-7754DCB3F7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478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2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enumer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7">
            <a:extLst>
              <a:ext uri="{FF2B5EF4-FFF2-40B4-BE49-F238E27FC236}">
                <a16:creationId xmlns:a16="http://schemas.microsoft.com/office/drawing/2014/main" id="{CF985600-E7D8-9E44-82E9-F97AD6800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3309" y="2023281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06EBF3F5-82CF-3447-9CBB-BB0F933A6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6937" y="2196212"/>
            <a:ext cx="1439133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E88A7927-DC3B-3544-BD64-28D716E9EF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3309" y="3114898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95" name="Marcador de texto 7">
            <a:extLst>
              <a:ext uri="{FF2B5EF4-FFF2-40B4-BE49-F238E27FC236}">
                <a16:creationId xmlns:a16="http://schemas.microsoft.com/office/drawing/2014/main" id="{F1AE937D-E749-AB49-A58B-96D93517F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06937" y="3287828"/>
            <a:ext cx="1439123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00" name="Marcador de texto 7">
            <a:extLst>
              <a:ext uri="{FF2B5EF4-FFF2-40B4-BE49-F238E27FC236}">
                <a16:creationId xmlns:a16="http://schemas.microsoft.com/office/drawing/2014/main" id="{32B82F2E-C60E-4F49-9E04-817DE4A46A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3309" y="4206516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01" name="Marcador de texto 7">
            <a:extLst>
              <a:ext uri="{FF2B5EF4-FFF2-40B4-BE49-F238E27FC236}">
                <a16:creationId xmlns:a16="http://schemas.microsoft.com/office/drawing/2014/main" id="{53ACC097-9A1C-3241-80E5-4FA2DBCD5E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6937" y="4379447"/>
            <a:ext cx="1439115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06" name="Marcador de texto 7">
            <a:extLst>
              <a:ext uri="{FF2B5EF4-FFF2-40B4-BE49-F238E27FC236}">
                <a16:creationId xmlns:a16="http://schemas.microsoft.com/office/drawing/2014/main" id="{E5228B0D-DF98-794A-B213-566DD6D000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3309" y="5298133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07" name="Marcador de texto 7">
            <a:extLst>
              <a:ext uri="{FF2B5EF4-FFF2-40B4-BE49-F238E27FC236}">
                <a16:creationId xmlns:a16="http://schemas.microsoft.com/office/drawing/2014/main" id="{12AA98F3-ECF0-0846-98CE-48B524FC17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06937" y="5471064"/>
            <a:ext cx="1439085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id="{5383AF3D-2849-A44D-B460-812DA0F91F3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82634" y="207952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id="{A3E9D49A-7FEB-CA48-A0DA-D7F0AD0B39D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82634" y="3158310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id="{21F56DF0-CFA8-3E4A-A473-7B4F791BB3B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82634" y="4247371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9" name="Marcador de posición de imagen 3">
            <a:extLst>
              <a:ext uri="{FF2B5EF4-FFF2-40B4-BE49-F238E27FC236}">
                <a16:creationId xmlns:a16="http://schemas.microsoft.com/office/drawing/2014/main" id="{967F9466-8202-8F4B-94E1-63B831183C4E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69844" y="5336432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FF26B9CB-D351-D06F-4A9B-CECB8939B508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033329B5-655B-E672-39E4-FE3B1BFD661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D943427C-D925-4381-D77A-BECD5C821AB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B2624851-1653-8E74-05E6-8957A81779F2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Conector recto 18">
            <a:extLst>
              <a:ext uri="{FF2B5EF4-FFF2-40B4-BE49-F238E27FC236}">
                <a16:creationId xmlns:a16="http://schemas.microsoft.com/office/drawing/2014/main" id="{FCADB6DF-75B4-08A8-CFD3-088844059BCE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2515" y="1915097"/>
            <a:ext cx="0" cy="426624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3F7203E-E9C3-3A40-A9A8-FE28BD3B7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909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081">
          <p15:clr>
            <a:srgbClr val="FBAE40"/>
          </p15:clr>
        </p15:guide>
        <p15:guide id="2" pos="2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enumer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7">
            <a:extLst>
              <a:ext uri="{FF2B5EF4-FFF2-40B4-BE49-F238E27FC236}">
                <a16:creationId xmlns:a16="http://schemas.microsoft.com/office/drawing/2014/main" id="{CF985600-E7D8-9E44-82E9-F97AD6800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3309" y="2023281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06EBF3F5-82CF-3447-9CBB-BB0F933A6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6937" y="2196212"/>
            <a:ext cx="1439133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E88A7927-DC3B-3544-BD64-28D716E9EF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3309" y="3114898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95" name="Marcador de texto 7">
            <a:extLst>
              <a:ext uri="{FF2B5EF4-FFF2-40B4-BE49-F238E27FC236}">
                <a16:creationId xmlns:a16="http://schemas.microsoft.com/office/drawing/2014/main" id="{F1AE937D-E749-AB49-A58B-96D93517F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06937" y="3287828"/>
            <a:ext cx="1439123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00" name="Marcador de texto 7">
            <a:extLst>
              <a:ext uri="{FF2B5EF4-FFF2-40B4-BE49-F238E27FC236}">
                <a16:creationId xmlns:a16="http://schemas.microsoft.com/office/drawing/2014/main" id="{32B82F2E-C60E-4F49-9E04-817DE4A46A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3309" y="4206516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01" name="Marcador de texto 7">
            <a:extLst>
              <a:ext uri="{FF2B5EF4-FFF2-40B4-BE49-F238E27FC236}">
                <a16:creationId xmlns:a16="http://schemas.microsoft.com/office/drawing/2014/main" id="{53ACC097-9A1C-3241-80E5-4FA2DBCD5E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6937" y="4379447"/>
            <a:ext cx="1439115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06" name="Marcador de texto 7">
            <a:extLst>
              <a:ext uri="{FF2B5EF4-FFF2-40B4-BE49-F238E27FC236}">
                <a16:creationId xmlns:a16="http://schemas.microsoft.com/office/drawing/2014/main" id="{E5228B0D-DF98-794A-B213-566DD6D000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3309" y="5298133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07" name="Marcador de texto 7">
            <a:extLst>
              <a:ext uri="{FF2B5EF4-FFF2-40B4-BE49-F238E27FC236}">
                <a16:creationId xmlns:a16="http://schemas.microsoft.com/office/drawing/2014/main" id="{12AA98F3-ECF0-0846-98CE-48B524FC17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06937" y="5471064"/>
            <a:ext cx="1439085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id="{5383AF3D-2849-A44D-B460-812DA0F91F3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82634" y="207952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id="{A3E9D49A-7FEB-CA48-A0DA-D7F0AD0B39D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82634" y="3158310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id="{21F56DF0-CFA8-3E4A-A473-7B4F791BB3B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82634" y="4247371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9" name="Marcador de posición de imagen 3">
            <a:extLst>
              <a:ext uri="{FF2B5EF4-FFF2-40B4-BE49-F238E27FC236}">
                <a16:creationId xmlns:a16="http://schemas.microsoft.com/office/drawing/2014/main" id="{967F9466-8202-8F4B-94E1-63B831183C4E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69844" y="5336432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FF26B9CB-D351-D06F-4A9B-CECB8939B508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033329B5-655B-E672-39E4-FE3B1BFD661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D943427C-D925-4381-D77A-BECD5C821AB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B2624851-1653-8E74-05E6-8957A81779F2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3F7203E-E9C3-3A40-A9A8-FE28BD3B7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942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081">
          <p15:clr>
            <a:srgbClr val="FBAE40"/>
          </p15:clr>
        </p15:guide>
        <p15:guide id="2" pos="2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enumeración 3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7">
            <a:extLst>
              <a:ext uri="{FF2B5EF4-FFF2-40B4-BE49-F238E27FC236}">
                <a16:creationId xmlns:a16="http://schemas.microsoft.com/office/drawing/2014/main" id="{CF985600-E7D8-9E44-82E9-F97AD6800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05184" y="1667640"/>
            <a:ext cx="3614815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06EBF3F5-82CF-3447-9CBB-BB0F933A6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28812" y="1840571"/>
            <a:ext cx="1292129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918C4B25-4DE6-4C44-8031-9999A5B2D42B}"/>
              </a:ext>
            </a:extLst>
          </p:cNvPr>
          <p:cNvCxnSpPr/>
          <p:nvPr userDrawn="1"/>
        </p:nvCxnSpPr>
        <p:spPr>
          <a:xfrm>
            <a:off x="3599624" y="1622497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E88A7927-DC3B-3544-BD64-28D716E9EF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5184" y="2877804"/>
            <a:ext cx="3610800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95" name="Marcador de texto 7">
            <a:extLst>
              <a:ext uri="{FF2B5EF4-FFF2-40B4-BE49-F238E27FC236}">
                <a16:creationId xmlns:a16="http://schemas.microsoft.com/office/drawing/2014/main" id="{F1AE937D-E749-AB49-A58B-96D93517F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8812" y="3050735"/>
            <a:ext cx="1288127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82B8DDEA-E931-994F-86BA-42BAB21F35DB}"/>
              </a:ext>
            </a:extLst>
          </p:cNvPr>
          <p:cNvCxnSpPr/>
          <p:nvPr userDrawn="1"/>
        </p:nvCxnSpPr>
        <p:spPr>
          <a:xfrm>
            <a:off x="3599624" y="2836620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Marcador de texto 7">
            <a:extLst>
              <a:ext uri="{FF2B5EF4-FFF2-40B4-BE49-F238E27FC236}">
                <a16:creationId xmlns:a16="http://schemas.microsoft.com/office/drawing/2014/main" id="{32B82F2E-C60E-4F49-9E04-817DE4A46A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5184" y="4087968"/>
            <a:ext cx="3610800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101" name="Marcador de texto 7">
            <a:extLst>
              <a:ext uri="{FF2B5EF4-FFF2-40B4-BE49-F238E27FC236}">
                <a16:creationId xmlns:a16="http://schemas.microsoft.com/office/drawing/2014/main" id="{53ACC097-9A1C-3241-80E5-4FA2DBCD5E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28812" y="4260899"/>
            <a:ext cx="1288117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25F53A69-89D3-734D-9B06-56318A2B5E6E}"/>
              </a:ext>
            </a:extLst>
          </p:cNvPr>
          <p:cNvCxnSpPr/>
          <p:nvPr userDrawn="1"/>
        </p:nvCxnSpPr>
        <p:spPr>
          <a:xfrm>
            <a:off x="3599624" y="4050743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Marcador de texto 7">
            <a:extLst>
              <a:ext uri="{FF2B5EF4-FFF2-40B4-BE49-F238E27FC236}">
                <a16:creationId xmlns:a16="http://schemas.microsoft.com/office/drawing/2014/main" id="{E5228B0D-DF98-794A-B213-566DD6D000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5184" y="5298133"/>
            <a:ext cx="3614811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107" name="Marcador de texto 7">
            <a:extLst>
              <a:ext uri="{FF2B5EF4-FFF2-40B4-BE49-F238E27FC236}">
                <a16:creationId xmlns:a16="http://schemas.microsoft.com/office/drawing/2014/main" id="{12AA98F3-ECF0-0846-98CE-48B524FC17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8812" y="5471064"/>
            <a:ext cx="1288107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A420EF3B-A9EA-F74A-AFB4-B01AC7830323}"/>
              </a:ext>
            </a:extLst>
          </p:cNvPr>
          <p:cNvCxnSpPr/>
          <p:nvPr userDrawn="1"/>
        </p:nvCxnSpPr>
        <p:spPr>
          <a:xfrm>
            <a:off x="3599624" y="5264866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Marcador de posición de imagen 2">
            <a:extLst>
              <a:ext uri="{FF2B5EF4-FFF2-40B4-BE49-F238E27FC236}">
                <a16:creationId xmlns:a16="http://schemas.microsoft.com/office/drawing/2014/main" id="{8FCD531C-778A-2E4A-9ABA-A34D4648680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04225" y="1667640"/>
            <a:ext cx="3323432" cy="21278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9" name="Marcador de posición de imagen 2">
            <a:extLst>
              <a:ext uri="{FF2B5EF4-FFF2-40B4-BE49-F238E27FC236}">
                <a16:creationId xmlns:a16="http://schemas.microsoft.com/office/drawing/2014/main" id="{E1719074-B64D-B840-B12F-779CE3A91C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404225" y="3930697"/>
            <a:ext cx="3323432" cy="21278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5" name="Marcador de posición de imagen 3">
            <a:extLst>
              <a:ext uri="{FF2B5EF4-FFF2-40B4-BE49-F238E27FC236}">
                <a16:creationId xmlns:a16="http://schemas.microsoft.com/office/drawing/2014/main" id="{BF352FCF-2840-F641-B261-0E6B39E9284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4509" y="1723883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9" name="Marcador de posición de imagen 3">
            <a:extLst>
              <a:ext uri="{FF2B5EF4-FFF2-40B4-BE49-F238E27FC236}">
                <a16:creationId xmlns:a16="http://schemas.microsoft.com/office/drawing/2014/main" id="{FC5D998E-8878-364C-B535-4672C2DA176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04509" y="2931491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id="{7BE1B078-7F8B-5649-8CC2-046FD74D82B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04509" y="4139099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1" name="Marcador de posición de imagen 3">
            <a:extLst>
              <a:ext uri="{FF2B5EF4-FFF2-40B4-BE49-F238E27FC236}">
                <a16:creationId xmlns:a16="http://schemas.microsoft.com/office/drawing/2014/main" id="{7C49BCC0-4D4D-EB4A-8268-F60F518F5523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04509" y="5346707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5635CE05-A8B6-0F9D-8524-AC66A4CB2179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88D966E8-7EA5-758A-7F8B-5D4DD100B2A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3" y="496571"/>
            <a:ext cx="7166722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D380A6EC-B8CC-900A-BA04-159F8F127C1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166722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2D4286EE-15ED-C598-A2B5-8344B126A78F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8A59D04-3648-C04F-8164-FB93D967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369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081">
          <p15:clr>
            <a:srgbClr val="FBAE40"/>
          </p15:clr>
        </p15:guide>
        <p15:guide id="2" pos="280">
          <p15:clr>
            <a:srgbClr val="FBAE40"/>
          </p15:clr>
        </p15:guide>
        <p15:guide id="3" pos="12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a Gantt Think-C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1B8FB80-D582-7D41-94DF-9DC7963431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9263" y="1620839"/>
            <a:ext cx="11285610" cy="473036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FontTx/>
              <a:buNone/>
              <a:defRPr sz="13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09600" indent="0">
              <a:buFontTx/>
              <a:buNone/>
              <a:defRPr sz="13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0">
              <a:buFontTx/>
              <a:buNone/>
              <a:defRPr sz="13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19200" indent="0">
              <a:buFontTx/>
              <a:buNone/>
              <a:defRPr sz="13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Insertar gráfico o carta </a:t>
            </a:r>
            <a:r>
              <a:rPr lang="es-ES" err="1"/>
              <a:t>gantt</a:t>
            </a:r>
            <a:endParaRPr lang="es-CL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77D00938-9212-2EB2-FA3E-A411D669549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95971976-0E83-FEA9-D8E3-EF53C32CED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4ECEDE42-346E-73AF-914F-DDAF094C05B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07602F1B-E0CD-1B18-2D9E-01D2A99AEF9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243867B-45ED-D74E-A72A-1D25712F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54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BA9B3A-D6EE-4F2B-F15A-7626F64CCA8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2"/>
            <a:ext cx="5162397" cy="24034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0"/>
            <a:ext cx="4378769" cy="3676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3959900" cy="3903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FF98DFB-CAAE-7840-A87F-31B1C0E8E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5029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solo í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06EBF3F5-82CF-3447-9CBB-BB0F933A6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322" y="2965399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82" name="Marcador de texto 7">
            <a:extLst>
              <a:ext uri="{FF2B5EF4-FFF2-40B4-BE49-F238E27FC236}">
                <a16:creationId xmlns:a16="http://schemas.microsoft.com/office/drawing/2014/main" id="{BB03827E-9E73-F54D-91ED-F37E18DF6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96337" y="2965399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86" name="Marcador de texto 7">
            <a:extLst>
              <a:ext uri="{FF2B5EF4-FFF2-40B4-BE49-F238E27FC236}">
                <a16:creationId xmlns:a16="http://schemas.microsoft.com/office/drawing/2014/main" id="{D3E3EFE6-6F4B-B54D-AF2C-EAD0435E5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829" y="2965399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109" name="Marcador de texto 7">
            <a:extLst>
              <a:ext uri="{FF2B5EF4-FFF2-40B4-BE49-F238E27FC236}">
                <a16:creationId xmlns:a16="http://schemas.microsoft.com/office/drawing/2014/main" id="{991112FC-F65D-FA43-B1F6-7F488AE779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322" y="5074754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117" name="Marcador de texto 7">
            <a:extLst>
              <a:ext uri="{FF2B5EF4-FFF2-40B4-BE49-F238E27FC236}">
                <a16:creationId xmlns:a16="http://schemas.microsoft.com/office/drawing/2014/main" id="{B9DD7AC7-E6A2-1A49-8E09-B1BBD97180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96337" y="5074754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121" name="Marcador de texto 7">
            <a:extLst>
              <a:ext uri="{FF2B5EF4-FFF2-40B4-BE49-F238E27FC236}">
                <a16:creationId xmlns:a16="http://schemas.microsoft.com/office/drawing/2014/main" id="{57427875-4083-0746-9C0D-BFCA937A31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829" y="5074754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id="{EE3102D7-7297-9344-91F2-85FF3C368DD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63322" y="4209286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5" name="Marcador de posición de imagen 3">
            <a:extLst>
              <a:ext uri="{FF2B5EF4-FFF2-40B4-BE49-F238E27FC236}">
                <a16:creationId xmlns:a16="http://schemas.microsoft.com/office/drawing/2014/main" id="{9FBDFC9B-7C8B-DC45-B9F9-55498656D1B0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629829" y="4209286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:a16="http://schemas.microsoft.com/office/drawing/2014/main" id="{559CBD6C-2DC7-224F-B729-9E291911C66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8796337" y="4209286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:a16="http://schemas.microsoft.com/office/drawing/2014/main" id="{70515F09-3022-7248-97FD-AF60E7A637A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629829" y="210308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9" name="Marcador de posición de imagen 3">
            <a:extLst>
              <a:ext uri="{FF2B5EF4-FFF2-40B4-BE49-F238E27FC236}">
                <a16:creationId xmlns:a16="http://schemas.microsoft.com/office/drawing/2014/main" id="{E7CAD503-A102-B44B-9C6B-B30F3C55AFE9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796337" y="210308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61" name="Marcador de posición de imagen 3">
            <a:extLst>
              <a:ext uri="{FF2B5EF4-FFF2-40B4-BE49-F238E27FC236}">
                <a16:creationId xmlns:a16="http://schemas.microsoft.com/office/drawing/2014/main" id="{537522F4-CAC5-624A-9444-E535A83A84B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63322" y="210308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203F6A84-F147-7F57-D340-54C63B0BD06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B9D38886-94D1-A6ED-4569-789456D09F1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5E178C68-7235-DC4D-A33B-C70CDC8EEF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49379B90-7EEC-2E3F-1CF0-DB9DD7789CB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6AB60DA-64F5-1A46-94B5-3F7C9FBD83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216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081">
          <p15:clr>
            <a:srgbClr val="FBAE40"/>
          </p15:clr>
        </p15:guide>
        <p15:guide id="3" pos="5632">
          <p15:clr>
            <a:srgbClr val="FBAE40"/>
          </p15:clr>
        </p15:guide>
        <p15:guide id="4" pos="3840">
          <p15:clr>
            <a:srgbClr val="FBAE40"/>
          </p15:clr>
        </p15:guide>
        <p15:guide id="5" pos="204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noti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F9EBD2-4C4B-C461-9E65-263C12994DD9}"/>
              </a:ext>
            </a:extLst>
          </p:cNvPr>
          <p:cNvSpPr/>
          <p:nvPr userDrawn="1"/>
        </p:nvSpPr>
        <p:spPr>
          <a:xfrm>
            <a:off x="6144759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761308-A9E1-9890-CCD4-F0057B7603E2}"/>
              </a:ext>
            </a:extLst>
          </p:cNvPr>
          <p:cNvSpPr/>
          <p:nvPr userDrawn="1"/>
        </p:nvSpPr>
        <p:spPr>
          <a:xfrm>
            <a:off x="9004691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20FD0-C3CF-079E-6BA3-397032E5E582}"/>
              </a:ext>
            </a:extLst>
          </p:cNvPr>
          <p:cNvSpPr/>
          <p:nvPr userDrawn="1"/>
        </p:nvSpPr>
        <p:spPr>
          <a:xfrm>
            <a:off x="424895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C29913-6DCC-A9CB-3E1A-E21B16DDC62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Marcador de texto 7">
            <a:extLst>
              <a:ext uri="{FF2B5EF4-FFF2-40B4-BE49-F238E27FC236}">
                <a16:creationId xmlns:a16="http://schemas.microsoft.com/office/drawing/2014/main" id="{6BF8A88C-2650-B342-AC6A-0910D46C63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457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6" name="Marcador de texto 7">
            <a:extLst>
              <a:ext uri="{FF2B5EF4-FFF2-40B4-BE49-F238E27FC236}">
                <a16:creationId xmlns:a16="http://schemas.microsoft.com/office/drawing/2014/main" id="{8FBF1655-AF76-F945-B38F-FE31E3035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457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67" name="Marcador de texto 7">
            <a:extLst>
              <a:ext uri="{FF2B5EF4-FFF2-40B4-BE49-F238E27FC236}">
                <a16:creationId xmlns:a16="http://schemas.microsoft.com/office/drawing/2014/main" id="{D09FBF73-0F86-334D-A640-40FA6422E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458" y="4554724"/>
            <a:ext cx="2186318" cy="2525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9" name="Marcador de texto 7">
            <a:extLst>
              <a:ext uri="{FF2B5EF4-FFF2-40B4-BE49-F238E27FC236}">
                <a16:creationId xmlns:a16="http://schemas.microsoft.com/office/drawing/2014/main" id="{8DAFB3E8-F17D-0145-B3D7-D9F9A58CEA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4175" y="4040828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0" name="Marcador de texto 7">
            <a:extLst>
              <a:ext uri="{FF2B5EF4-FFF2-40B4-BE49-F238E27FC236}">
                <a16:creationId xmlns:a16="http://schemas.microsoft.com/office/drawing/2014/main" id="{69AEA284-6214-104E-8E27-8BB480AF74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4175" y="2951931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71" name="Marcador de texto 7">
            <a:extLst>
              <a:ext uri="{FF2B5EF4-FFF2-40B4-BE49-F238E27FC236}">
                <a16:creationId xmlns:a16="http://schemas.microsoft.com/office/drawing/2014/main" id="{38C79E41-A17D-4B48-8B91-1215DC2A1A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4175" y="3510797"/>
            <a:ext cx="2186318" cy="2620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E6767AED-37F8-A841-8040-0EEB3BC4FF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2066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55E7DFFB-09B1-2241-828E-6853EF3F21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2066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0" name="Marcador de texto 7">
            <a:extLst>
              <a:ext uri="{FF2B5EF4-FFF2-40B4-BE49-F238E27FC236}">
                <a16:creationId xmlns:a16="http://schemas.microsoft.com/office/drawing/2014/main" id="{A458015D-8739-2F48-BD8C-5FAB6F2778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2067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2" name="Marcador de texto 7">
            <a:extLst>
              <a:ext uri="{FF2B5EF4-FFF2-40B4-BE49-F238E27FC236}">
                <a16:creationId xmlns:a16="http://schemas.microsoft.com/office/drawing/2014/main" id="{37B63F82-511B-904F-AE58-F9D3280955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8394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3" name="Marcador de texto 7">
            <a:extLst>
              <a:ext uri="{FF2B5EF4-FFF2-40B4-BE49-F238E27FC236}">
                <a16:creationId xmlns:a16="http://schemas.microsoft.com/office/drawing/2014/main" id="{1B33BBFE-9406-CE41-ACA3-CFE95C7448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8394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C874917F-D4AC-584B-91E6-BD1A3D307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8394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F91C7D0D-913E-2BD6-A029-C1F997C4310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7EC21E73-5744-D27B-8CBE-8A518E2D3F7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3" name="Conector recto 18">
            <a:extLst>
              <a:ext uri="{FF2B5EF4-FFF2-40B4-BE49-F238E27FC236}">
                <a16:creationId xmlns:a16="http://schemas.microsoft.com/office/drawing/2014/main" id="{6E500EB6-4F25-F564-5C80-21656E61914A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1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DAD75A-4AFF-B042-947D-6A34EE5910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52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74">
          <p15:clr>
            <a:srgbClr val="FBAE40"/>
          </p15:clr>
        </p15:guide>
        <p15:guide id="4" orient="horz" pos="1638">
          <p15:clr>
            <a:srgbClr val="FBAE40"/>
          </p15:clr>
        </p15:guide>
        <p15:guide id="5" pos="2071">
          <p15:clr>
            <a:srgbClr val="FBAE40"/>
          </p15:clr>
        </p15:guide>
        <p15:guide id="6" pos="565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noticias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79035D-CD47-D3EF-FE97-9B573CA0A9DF}"/>
              </a:ext>
            </a:extLst>
          </p:cNvPr>
          <p:cNvSpPr/>
          <p:nvPr userDrawn="1"/>
        </p:nvSpPr>
        <p:spPr>
          <a:xfrm>
            <a:off x="6144759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1423AA-21DD-48FC-14CD-A10E4C9A4369}"/>
              </a:ext>
            </a:extLst>
          </p:cNvPr>
          <p:cNvSpPr/>
          <p:nvPr userDrawn="1"/>
        </p:nvSpPr>
        <p:spPr>
          <a:xfrm>
            <a:off x="9004691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F2AD97-4318-2D62-02D4-CC56D2EBE040}"/>
              </a:ext>
            </a:extLst>
          </p:cNvPr>
          <p:cNvSpPr/>
          <p:nvPr userDrawn="1"/>
        </p:nvSpPr>
        <p:spPr>
          <a:xfrm>
            <a:off x="424895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6D1DD5-4CE5-A48F-7E97-F261817DB98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F57E9CCB-4FEF-3B4C-BB29-A871DC96C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284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D012B9D1-835B-7745-97E3-74B7D8ED9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284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A17AB2-535B-3E41-9012-14AE4DF3B6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6275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0DCF0A1D-0E92-3E4E-AE6C-06E920D6E6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3002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6C423F7D-EEBF-3A44-B527-08BE6EB1B0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13002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5" name="Marcador de posición de imagen 2">
            <a:extLst>
              <a:ext uri="{FF2B5EF4-FFF2-40B4-BE49-F238E27FC236}">
                <a16:creationId xmlns:a16="http://schemas.microsoft.com/office/drawing/2014/main" id="{93186F0C-C7B9-764C-B99E-96FA0437C4C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12993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B61C247D-37DA-1141-B436-E9CA5E4D93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80893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BBA61BC9-7FB0-9C4F-B8DC-AC4C5F1DD8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80893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4" name="Marcador de posición de imagen 2">
            <a:extLst>
              <a:ext uri="{FF2B5EF4-FFF2-40B4-BE49-F238E27FC236}">
                <a16:creationId xmlns:a16="http://schemas.microsoft.com/office/drawing/2014/main" id="{57D13356-69C7-2542-A744-E65AE47B81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0884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6" name="Marcador de texto 7">
            <a:extLst>
              <a:ext uri="{FF2B5EF4-FFF2-40B4-BE49-F238E27FC236}">
                <a16:creationId xmlns:a16="http://schemas.microsoft.com/office/drawing/2014/main" id="{31421233-7F3D-574E-9B40-A3D57BE496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07220" y="2870424"/>
            <a:ext cx="2336791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7" name="Marcador de texto 7">
            <a:extLst>
              <a:ext uri="{FF2B5EF4-FFF2-40B4-BE49-F238E27FC236}">
                <a16:creationId xmlns:a16="http://schemas.microsoft.com/office/drawing/2014/main" id="{B2A73391-D262-9140-B309-BB12AA19FA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221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8" name="Marcador de posición de imagen 2">
            <a:extLst>
              <a:ext uri="{FF2B5EF4-FFF2-40B4-BE49-F238E27FC236}">
                <a16:creationId xmlns:a16="http://schemas.microsoft.com/office/drawing/2014/main" id="{45275E7E-6C59-1249-AD15-26DA1036953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207212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44C91283-45D0-3E03-A9FF-55BCD9B704C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47A559D5-DF30-4ACD-5D59-ED98AE39996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7" name="Conector recto 18">
            <a:extLst>
              <a:ext uri="{FF2B5EF4-FFF2-40B4-BE49-F238E27FC236}">
                <a16:creationId xmlns:a16="http://schemas.microsoft.com/office/drawing/2014/main" id="{90704A90-4770-B1C4-DCF5-87CDF83645F6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1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423DD1B-C850-FC4E-A162-11506FBB6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2267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74">
          <p15:clr>
            <a:srgbClr val="FBAE40"/>
          </p15:clr>
        </p15:guide>
        <p15:guide id="4" orient="horz" pos="1637">
          <p15:clr>
            <a:srgbClr val="FBAE40"/>
          </p15:clr>
        </p15:guide>
        <p15:guide id="5" pos="2071">
          <p15:clr>
            <a:srgbClr val="FBAE40"/>
          </p15:clr>
        </p15:guide>
        <p15:guide id="6" pos="5655">
          <p15:clr>
            <a:srgbClr val="FBAE40"/>
          </p15:clr>
        </p15:guide>
        <p15:guide id="7" orient="horz" pos="66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C6F6EF54-31B0-E446-AA5A-A0BC24DEC5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48457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C6F6EF54-31B0-E446-AA5A-A0BC24DEC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02734B2-65B4-284E-AF5A-74CF40B766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8244" y="1629752"/>
            <a:ext cx="7354331" cy="4645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0" name="Marcador de posición de imagen 5">
            <a:extLst>
              <a:ext uri="{FF2B5EF4-FFF2-40B4-BE49-F238E27FC236}">
                <a16:creationId xmlns:a16="http://schemas.microsoft.com/office/drawing/2014/main" id="{57FDAB6D-EC3D-AD46-90D9-9F81574BB8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0463" y="1629752"/>
            <a:ext cx="3599023" cy="2235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3" name="Marcador de posición de imagen 5">
            <a:extLst>
              <a:ext uri="{FF2B5EF4-FFF2-40B4-BE49-F238E27FC236}">
                <a16:creationId xmlns:a16="http://schemas.microsoft.com/office/drawing/2014/main" id="{2934B818-E267-2047-A000-A4E61AED26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0463" y="4039866"/>
            <a:ext cx="3599023" cy="2235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4FFFAE49-5C7E-779C-FE0C-21EA6D7F834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BA277397-57FC-D54F-7087-3C738FBAC4C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8" name="Marcador de número de diapositiva 1">
            <a:extLst>
              <a:ext uri="{FF2B5EF4-FFF2-40B4-BE49-F238E27FC236}">
                <a16:creationId xmlns:a16="http://schemas.microsoft.com/office/drawing/2014/main" id="{1989735B-7A49-B1CB-8DF1-075E71B8E0E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A569BEF4-D7E2-6D05-14BD-07EA960ADB83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3CAA3290-62EB-4747-B24D-6AF0864E9D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284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370">
          <p15:clr>
            <a:srgbClr val="FBAE40"/>
          </p15:clr>
        </p15:guide>
        <p15:guide id="4" orient="horz" pos="391">
          <p15:clr>
            <a:srgbClr val="FBAE40"/>
          </p15:clr>
        </p15:guide>
        <p15:guide id="6" pos="737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 portada si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A01555-0AA0-B92D-9A41-64373C4F2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1" t="10580" r="15316" b="10580"/>
          <a:stretch/>
        </p:blipFill>
        <p:spPr>
          <a:xfrm>
            <a:off x="0" y="-1"/>
            <a:ext cx="4558937" cy="6858001"/>
          </a:xfrm>
          <a:prstGeom prst="rect">
            <a:avLst/>
          </a:prstGeom>
        </p:spPr>
      </p:pic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9FAA23D5-B1A8-589C-8ED5-F341FFFEA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9300" y="4046751"/>
            <a:ext cx="382611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marL="0" marR="0" lvl="0" indent="0" algn="l" defTabSz="1218406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lang="es-ES"/>
              <a:t>Subtítulo</a:t>
            </a:r>
            <a:r>
              <a:rPr lang="es-CL"/>
              <a:t> Arial 15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0B08D841-0276-33C3-3666-53CC67862A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9300" y="2413732"/>
            <a:ext cx="3876916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portada máximo 3 líneas Arial Regular - 30 puntos</a:t>
            </a:r>
            <a:endParaRPr lang="es-CL"/>
          </a:p>
        </p:txBody>
      </p:sp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301DFDF-AC84-A04D-8DD7-06CCAFE9E30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38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02734B2-65B4-284E-AF5A-74CF40B766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375" y="635000"/>
            <a:ext cx="7085013" cy="562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0" name="Marcador de posición de imagen 5">
            <a:extLst>
              <a:ext uri="{FF2B5EF4-FFF2-40B4-BE49-F238E27FC236}">
                <a16:creationId xmlns:a16="http://schemas.microsoft.com/office/drawing/2014/main" id="{57FDAB6D-EC3D-AD46-90D9-9F81574BB8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92257" y="63500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3" name="Marcador de posición de imagen 5">
            <a:extLst>
              <a:ext uri="{FF2B5EF4-FFF2-40B4-BE49-F238E27FC236}">
                <a16:creationId xmlns:a16="http://schemas.microsoft.com/office/drawing/2014/main" id="{2934B818-E267-2047-A000-A4E61AED26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92257" y="355123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pic>
        <p:nvPicPr>
          <p:cNvPr id="5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2A3B4A8-6FC2-2347-9FEF-C4905B117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545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370">
          <p15:clr>
            <a:srgbClr val="FBAE40"/>
          </p15:clr>
        </p15:guide>
        <p15:guide id="4" orient="horz" pos="391">
          <p15:clr>
            <a:srgbClr val="FBAE40"/>
          </p15:clr>
        </p15:guide>
        <p15:guide id="6" pos="739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posición de imagen 5">
            <a:extLst>
              <a:ext uri="{FF2B5EF4-FFF2-40B4-BE49-F238E27FC236}">
                <a16:creationId xmlns:a16="http://schemas.microsoft.com/office/drawing/2014/main" id="{57FDAB6D-EC3D-AD46-90D9-9F81574BB8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53425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3" name="Marcador de posición de imagen 5">
            <a:extLst>
              <a:ext uri="{FF2B5EF4-FFF2-40B4-BE49-F238E27FC236}">
                <a16:creationId xmlns:a16="http://schemas.microsoft.com/office/drawing/2014/main" id="{2934B818-E267-2047-A000-A4E61AED26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53425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posición de imagen 5">
            <a:extLst>
              <a:ext uri="{FF2B5EF4-FFF2-40B4-BE49-F238E27FC236}">
                <a16:creationId xmlns:a16="http://schemas.microsoft.com/office/drawing/2014/main" id="{E92B164E-CC63-0E19-09E8-8E547A1F8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8778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" name="Marcador de posición de imagen 5">
            <a:extLst>
              <a:ext uri="{FF2B5EF4-FFF2-40B4-BE49-F238E27FC236}">
                <a16:creationId xmlns:a16="http://schemas.microsoft.com/office/drawing/2014/main" id="{2E44EB07-4420-AA45-9E5C-EA43C34D1E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98778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BB29FC8B-B8C5-DE3E-1730-00F09681D7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31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" name="Marcador de posición de imagen 5">
            <a:extLst>
              <a:ext uri="{FF2B5EF4-FFF2-40B4-BE49-F238E27FC236}">
                <a16:creationId xmlns:a16="http://schemas.microsoft.com/office/drawing/2014/main" id="{BC819A52-4CEE-3FE7-DB75-D06000CA16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31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</p:spTree>
    <p:extLst>
      <p:ext uri="{BB962C8B-B14F-4D97-AF65-F5344CB8AC3E}">
        <p14:creationId xmlns:p14="http://schemas.microsoft.com/office/powerpoint/2010/main" val="360603402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370">
          <p15:clr>
            <a:srgbClr val="FBAE40"/>
          </p15:clr>
        </p15:guide>
        <p15:guide id="4" orient="horz" pos="391">
          <p15:clr>
            <a:srgbClr val="FBAE40"/>
          </p15:clr>
        </p15:guide>
        <p15:guide id="6" pos="739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exto con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posición de imagen 5">
            <a:extLst>
              <a:ext uri="{FF2B5EF4-FFF2-40B4-BE49-F238E27FC236}">
                <a16:creationId xmlns:a16="http://schemas.microsoft.com/office/drawing/2014/main" id="{57FDAB6D-EC3D-AD46-90D9-9F81574BB8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99993" y="1956390"/>
            <a:ext cx="2028380" cy="1429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3" name="Marcador de posición de imagen 5">
            <a:extLst>
              <a:ext uri="{FF2B5EF4-FFF2-40B4-BE49-F238E27FC236}">
                <a16:creationId xmlns:a16="http://schemas.microsoft.com/office/drawing/2014/main" id="{2934B818-E267-2047-A000-A4E61AED26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65021" y="3596958"/>
            <a:ext cx="3661513" cy="2580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posición de imagen 5">
            <a:extLst>
              <a:ext uri="{FF2B5EF4-FFF2-40B4-BE49-F238E27FC236}">
                <a16:creationId xmlns:a16="http://schemas.microsoft.com/office/drawing/2014/main" id="{E92B164E-CC63-0E19-09E8-8E547A1F8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5345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" name="Marcador de posición de imagen 5">
            <a:extLst>
              <a:ext uri="{FF2B5EF4-FFF2-40B4-BE49-F238E27FC236}">
                <a16:creationId xmlns:a16="http://schemas.microsoft.com/office/drawing/2014/main" id="{2E44EB07-4420-AA45-9E5C-EA43C34D1E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5346" y="3596958"/>
            <a:ext cx="3103602" cy="21871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BB29FC8B-B8C5-DE3E-1730-00F09681D7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76681" y="1446028"/>
            <a:ext cx="2752592" cy="1939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" name="Marcador de posición de imagen 5">
            <a:extLst>
              <a:ext uri="{FF2B5EF4-FFF2-40B4-BE49-F238E27FC236}">
                <a16:creationId xmlns:a16="http://schemas.microsoft.com/office/drawing/2014/main" id="{BC819A52-4CEE-3FE7-DB75-D06000CA16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0698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pic>
        <p:nvPicPr>
          <p:cNvPr id="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376BE6D-46AC-594A-874A-D02C912E29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29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370">
          <p15:clr>
            <a:srgbClr val="FBAE40"/>
          </p15:clr>
        </p15:guide>
        <p15:guide id="4" orient="horz" pos="391">
          <p15:clr>
            <a:srgbClr val="FBAE40"/>
          </p15:clr>
        </p15:guide>
        <p15:guide id="6" pos="739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CF1D8DA-AE91-B336-5F4F-622ABF73F891}"/>
              </a:ext>
            </a:extLst>
          </p:cNvPr>
          <p:cNvGrpSpPr/>
          <p:nvPr userDrawn="1"/>
        </p:nvGrpSpPr>
        <p:grpSpPr>
          <a:xfrm>
            <a:off x="3858" y="6170736"/>
            <a:ext cx="12188142" cy="769918"/>
            <a:chOff x="3858" y="6152399"/>
            <a:chExt cx="12478428" cy="7882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3BFBBF-EA61-7CDE-8490-495FA9B23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0800000">
              <a:off x="3858" y="6155622"/>
              <a:ext cx="9722734" cy="7023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4C8EA7-94E9-33E0-B16D-5DEC620A0A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00" t="-11714"/>
            <a:stretch/>
          </p:blipFill>
          <p:spPr>
            <a:xfrm rot="10800000">
              <a:off x="9713918" y="6152399"/>
              <a:ext cx="2768368" cy="788255"/>
            </a:xfrm>
            <a:prstGeom prst="rect">
              <a:avLst/>
            </a:prstGeom>
          </p:spPr>
        </p:pic>
      </p:grpSp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0" imgH="0" progId="TCLayout.ActiveDocument.1">
                  <p:embed/>
                </p:oleObj>
              </mc:Choice>
              <mc:Fallback>
                <p:oleObj name="Diapositiva de think-cell" r:id="rId5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4" y="6463751"/>
            <a:ext cx="8347074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0192107" y="6463750"/>
            <a:ext cx="1542766" cy="276989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A0B344E-CE26-794F-BD77-4E847AAA33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0096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F88C546-AF68-504C-91D6-E65575A451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0808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F88C546-AF68-504C-91D6-E65575A451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A63FF85A-4EF7-C75B-5D58-5471BE77452F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rgbClr val="13C04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4200318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6C52706E-14A9-5C4D-854E-25F178F7DA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6415" y="457317"/>
            <a:ext cx="1266351" cy="5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975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D404D2-9A20-0B4A-978D-2FBB703A25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8369" y="457795"/>
            <a:ext cx="1094073" cy="5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6577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rgbClr val="1E11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11">
            <a:extLst>
              <a:ext uri="{FF2B5EF4-FFF2-40B4-BE49-F238E27FC236}">
                <a16:creationId xmlns:a16="http://schemas.microsoft.com/office/drawing/2014/main" id="{9043CB37-909C-0C4A-9439-412EE23285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8369" y="457795"/>
            <a:ext cx="1415553" cy="5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3013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9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D6A4802-38CB-5741-8B5A-ED274E6A04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0308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 portada si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51537" y="4046751"/>
            <a:ext cx="382611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marL="0" marR="0" lvl="0" indent="0" algn="l" defTabSz="1218406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lang="es-ES"/>
              <a:t>Subtítulo</a:t>
            </a:r>
            <a:r>
              <a:rPr lang="es-CL"/>
              <a:t> Arial 15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1537" y="2413732"/>
            <a:ext cx="3876916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portada máximo 3 líneas Arial Regular - 30 puntos</a:t>
            </a:r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8D149-E665-2692-538D-A495EBE4A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2" t="-7735" r="29841" b="24258"/>
          <a:stretch/>
        </p:blipFill>
        <p:spPr>
          <a:xfrm>
            <a:off x="6493790" y="0"/>
            <a:ext cx="5698210" cy="6858000"/>
          </a:xfrm>
          <a:prstGeom prst="rect">
            <a:avLst/>
          </a:prstGeom>
        </p:spPr>
      </p:pic>
      <p:pic>
        <p:nvPicPr>
          <p:cNvPr id="6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8654A9-524A-2A45-A387-B1D3579C47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0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292E102-2234-9AE9-43F9-1A80E7A5AA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1233" y="2204864"/>
            <a:ext cx="5473567" cy="414513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Tx/>
              <a:buNone/>
              <a:defRPr sz="1600">
                <a:solidFill>
                  <a:srgbClr val="5F5F5F"/>
                </a:solidFill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Wingdings" pitchFamily="2" charset="2"/>
              <a:buChar char="§"/>
              <a:tabLst/>
              <a:defRPr lang="es-ES" sz="1400" b="0" i="0" u="none" strike="noStrike" cap="none" spc="0" baseline="0" dirty="0" smtClean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30288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/>
              <a:defRPr sz="1400">
                <a:solidFill>
                  <a:srgbClr val="5F5F5F"/>
                </a:solidFill>
              </a:defRPr>
            </a:lvl3pPr>
            <a:lvl4pPr marL="1342232" indent="-33258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/>
              <a:defRPr sz="1400">
                <a:solidFill>
                  <a:srgbClr val="5F5F5F"/>
                </a:solidFill>
              </a:defRPr>
            </a:lvl4pPr>
            <a:lvl5pPr marL="1675607" indent="-36433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>
                <a:tab pos="1571625" algn="l"/>
              </a:tabLst>
              <a:defRPr sz="1400">
                <a:solidFill>
                  <a:srgbClr val="5F5F5F"/>
                </a:solidFill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EA46E090-29E9-6D24-97F3-40AB9216D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5969" y="2204864"/>
            <a:ext cx="5473567" cy="414513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Tx/>
              <a:buNone/>
              <a:defRPr sz="1600">
                <a:solidFill>
                  <a:srgbClr val="5F5F5F"/>
                </a:solidFill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Wingdings" pitchFamily="2" charset="2"/>
              <a:buChar char="§"/>
              <a:tabLst/>
              <a:defRPr lang="es-ES" sz="1400" b="0" i="0" u="none" strike="noStrike" cap="none" spc="0" baseline="0" dirty="0" smtClean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30288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/>
              <a:defRPr sz="1400">
                <a:solidFill>
                  <a:srgbClr val="5F5F5F"/>
                </a:solidFill>
              </a:defRPr>
            </a:lvl3pPr>
            <a:lvl4pPr marL="1342232" indent="-33258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/>
              <a:defRPr sz="1400">
                <a:solidFill>
                  <a:srgbClr val="5F5F5F"/>
                </a:solidFill>
              </a:defRPr>
            </a:lvl4pPr>
            <a:lvl5pPr marL="1675607" indent="-36433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>
                <a:tab pos="1571625" algn="l"/>
              </a:tabLst>
              <a:defRPr sz="1400">
                <a:solidFill>
                  <a:srgbClr val="5F5F5F"/>
                </a:solidFill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E5DFB5B-6456-EFCA-2081-B512D51BE5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9654" y="1608138"/>
            <a:ext cx="5459882" cy="412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90A35E31-20A2-1E54-42EB-771CE83B168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1233" y="1608138"/>
            <a:ext cx="5459882" cy="412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A95935E3-04B2-E6B4-BD22-022586D55B4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DA74DE6B-B246-971B-3BA6-AEDE5072489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6" name="Conector recto 18">
            <a:extLst>
              <a:ext uri="{FF2B5EF4-FFF2-40B4-BE49-F238E27FC236}">
                <a16:creationId xmlns:a16="http://schemas.microsoft.com/office/drawing/2014/main" id="{79A3939C-E2E4-90BA-D536-FE400D5D8885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704550B-0543-9445-9114-18584FD1B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4121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erre_cas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FD37190-D8CB-B721-B802-B940C8430A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6002" y="1325117"/>
            <a:ext cx="5340927" cy="3293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1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Muchas</a:t>
            </a:r>
          </a:p>
          <a:p>
            <a:pPr lvl="0"/>
            <a:r>
              <a:rPr lang="es-ES"/>
              <a:t>gracias!</a:t>
            </a:r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EB75B-AFA5-A24E-275D-BF73DF5084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t="-1005" r="24290" b="18450"/>
          <a:stretch/>
        </p:blipFill>
        <p:spPr>
          <a:xfrm>
            <a:off x="379957" y="696191"/>
            <a:ext cx="5954232" cy="6161809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7233319F-5936-7CB4-0101-DF03B27520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02" y="5428821"/>
            <a:ext cx="512822" cy="512822"/>
          </a:xfrm>
          <a:prstGeom prst="rect">
            <a:avLst/>
          </a:prstGeom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7E0A6187-581B-9495-C946-63C5BF677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66002" y="4903909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www.achs.cl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1296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ierre_ca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5601C5B0-498B-0F94-C22B-57E123A29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97" y="2677886"/>
            <a:ext cx="864004" cy="864004"/>
          </a:xfrm>
          <a:prstGeom prst="rect">
            <a:avLst/>
          </a:prstGeom>
        </p:spPr>
      </p:pic>
      <p:sp>
        <p:nvSpPr>
          <p:cNvPr id="4" name="Asociación Chilena de Seguridad…">
            <a:extLst>
              <a:ext uri="{FF2B5EF4-FFF2-40B4-BE49-F238E27FC236}">
                <a16:creationId xmlns:a16="http://schemas.microsoft.com/office/drawing/2014/main" id="{0117B4FB-B755-3EBA-4157-827FB8108C54}"/>
              </a:ext>
            </a:extLst>
          </p:cNvPr>
          <p:cNvSpPr txBox="1"/>
          <p:nvPr userDrawn="1"/>
        </p:nvSpPr>
        <p:spPr>
          <a:xfrm>
            <a:off x="4525866" y="3903421"/>
            <a:ext cx="3178629" cy="3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>
              <a:spcBef>
                <a:spcPts val="600"/>
              </a:spcBef>
              <a:defRPr sz="3000" b="1">
                <a:solidFill>
                  <a:srgbClr val="79B02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</a:t>
            </a:r>
            <a:r>
              <a:rPr lang="en-US"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</a:t>
            </a:r>
            <a:endParaRPr sz="24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2887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bjetivos 4 pun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8C5653FB-0B55-DF49-89A0-7BB644B8BB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8C5653FB-0B55-DF49-89A0-7BB644B8BB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ítulo 1">
            <a:extLst>
              <a:ext uri="{FF2B5EF4-FFF2-40B4-BE49-F238E27FC236}">
                <a16:creationId xmlns:a16="http://schemas.microsoft.com/office/drawing/2014/main" id="{C27C4B29-5681-F840-AF4C-B53B095E23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28" y="458788"/>
            <a:ext cx="3528717" cy="55399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r>
              <a:rPr lang="es-ES"/>
              <a:t>Título Arial</a:t>
            </a:r>
            <a:br>
              <a:rPr lang="es-ES"/>
            </a:br>
            <a:r>
              <a:rPr lang="es-ES"/>
              <a:t>Bold 20</a:t>
            </a:r>
            <a:endParaRPr lang="es-CL"/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3ED58160-D295-014E-8B1D-93C7813A7A43}"/>
              </a:ext>
            </a:extLst>
          </p:cNvPr>
          <p:cNvCxnSpPr>
            <a:cxnSpLocks/>
          </p:cNvCxnSpPr>
          <p:nvPr userDrawn="1"/>
        </p:nvCxnSpPr>
        <p:spPr>
          <a:xfrm>
            <a:off x="539893" y="385812"/>
            <a:ext cx="1297221" cy="0"/>
          </a:xfrm>
          <a:prstGeom prst="line">
            <a:avLst/>
          </a:prstGeom>
          <a:noFill/>
          <a:ln w="22225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Marcador de número de diapositiva 1">
            <a:extLst>
              <a:ext uri="{FF2B5EF4-FFF2-40B4-BE49-F238E27FC236}">
                <a16:creationId xmlns:a16="http://schemas.microsoft.com/office/drawing/2014/main" id="{4FA18335-D169-9344-A6C5-91AFEDE303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970980" y="6463752"/>
            <a:ext cx="1844164" cy="365125"/>
          </a:xfrm>
          <a:prstGeom prst="rect">
            <a:avLst/>
          </a:prstGeom>
        </p:spPr>
        <p:txBody>
          <a:bodyPr anchor="t"/>
          <a:lstStyle>
            <a:lvl1pPr>
              <a:defRPr sz="1000">
                <a:solidFill>
                  <a:schemeClr val="accent3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7290F3-BA30-9341-A10E-737EC97582C1}" type="slidenum">
              <a:rPr lang="es-CL" smtClean="0">
                <a:solidFill>
                  <a:srgbClr val="80BC04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‹Nº›</a:t>
            </a:fld>
            <a:endParaRPr lang="es-CL">
              <a:solidFill>
                <a:srgbClr val="80BC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6709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74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997">
          <p15:clr>
            <a:srgbClr val="FBAE40"/>
          </p15:clr>
        </p15:guide>
        <p15:guide id="4" orient="horz" pos="3550">
          <p15:clr>
            <a:srgbClr val="FBAE40"/>
          </p15:clr>
        </p15:guide>
        <p15:guide id="5" orient="horz" pos="1207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orient="horz" pos="1139">
          <p15:clr>
            <a:srgbClr val="FBAE40"/>
          </p15:clr>
        </p15:guide>
        <p15:guide id="8" orient="horz" pos="191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6EA5E9A-28A3-F8E1-6B4C-051C45579F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79" y="2678505"/>
            <a:ext cx="864004" cy="864004"/>
          </a:xfrm>
          <a:prstGeom prst="rect">
            <a:avLst/>
          </a:prstGeom>
        </p:spPr>
      </p:pic>
      <p:graphicFrame>
        <p:nvGraphicFramePr>
          <p:cNvPr id="4" name="3 Objeto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3117938"/>
              </p:ext>
            </p:extLst>
          </p:nvPr>
        </p:nvGraphicFramePr>
        <p:xfrm>
          <a:off x="1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4" name="3 Objeto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sociación Chilena de Seguridad…">
            <a:extLst>
              <a:ext uri="{FF2B5EF4-FFF2-40B4-BE49-F238E27FC236}">
                <a16:creationId xmlns:a16="http://schemas.microsoft.com/office/drawing/2014/main" id="{AEDD9A90-5563-77E0-D9BB-5FBED01B8E93}"/>
              </a:ext>
            </a:extLst>
          </p:cNvPr>
          <p:cNvSpPr txBox="1"/>
          <p:nvPr userDrawn="1"/>
        </p:nvSpPr>
        <p:spPr>
          <a:xfrm>
            <a:off x="4525866" y="3903421"/>
            <a:ext cx="3178629" cy="3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>
              <a:spcBef>
                <a:spcPts val="600"/>
              </a:spcBef>
              <a:defRPr sz="3000" b="1">
                <a:solidFill>
                  <a:srgbClr val="79B02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</a:t>
            </a:r>
            <a:r>
              <a:rPr lang="en-US" sz="2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</a:t>
            </a:r>
            <a:endParaRPr sz="2400" b="0" i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14978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 portada simp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D59D1EF-1CFD-7CE4-757B-902A48A9D3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56" y="1909263"/>
            <a:ext cx="3039474" cy="3039474"/>
          </a:xfrm>
          <a:prstGeom prst="rect">
            <a:avLst/>
          </a:prstGeom>
        </p:spPr>
      </p:pic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7772400" imgH="10058400" progId="TCLayout.ActiveDocument.1">
                  <p:embed/>
                </p:oleObj>
              </mc:Choice>
              <mc:Fallback>
                <p:oleObj name="Diapositiva de think-cell" r:id="rId4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5410" y="4156700"/>
            <a:ext cx="532000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15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4259" y="2617148"/>
            <a:ext cx="5361957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presentación Máximo 3 líneas Arial </a:t>
            </a:r>
            <a:r>
              <a:rPr lang="es-ES" err="1"/>
              <a:t>bold</a:t>
            </a:r>
            <a:r>
              <a:rPr lang="es-ES"/>
              <a:t>- 30 puntos</a:t>
            </a:r>
            <a:endParaRPr lang="es-CL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7158EF60-E659-4F3D-DDFF-B4430EFEA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14259" y="2145875"/>
            <a:ext cx="874223" cy="251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Fecha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50953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02734B2-65B4-284E-AF5A-74CF40B766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3174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Clic al centro para incorporar una imagen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73577CB4-5A03-9E4B-AB3D-120C9169EF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5177790"/>
            <a:ext cx="4260960" cy="1205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_tradnl"/>
              <a:t>Título presentación Máximo 3 líneas   </a:t>
            </a:r>
            <a:br>
              <a:rPr lang="es-ES_tradnl"/>
            </a:br>
            <a:r>
              <a:rPr lang="es-ES_tradnl"/>
              <a:t>Arial Bold - 30 puntos 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E0E64B7B-824E-45C7-8A79-D2A3C93F7B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80835" y="407974"/>
            <a:ext cx="794926" cy="79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123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/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10564597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endParaRPr lang="es-CL"/>
          </a:p>
        </p:txBody>
      </p:sp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94936" y="6307024"/>
            <a:ext cx="103966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u="none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Fecha</a:t>
            </a:r>
            <a:endParaRPr lang="es-CL"/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6CF54AB5-5CDD-4A62-ADC2-813B593022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0835" y="407974"/>
            <a:ext cx="794926" cy="794926"/>
          </a:xfrm>
          <a:prstGeom prst="rect">
            <a:avLst/>
          </a:prstGeom>
        </p:spPr>
      </p:pic>
      <p:sp>
        <p:nvSpPr>
          <p:cNvPr id="35" name="Marcador de texto 7">
            <a:extLst>
              <a:ext uri="{FF2B5EF4-FFF2-40B4-BE49-F238E27FC236}">
                <a16:creationId xmlns:a16="http://schemas.microsoft.com/office/drawing/2014/main" id="{D7DF378A-026C-4225-AFB3-233ADAFEB27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4085" y="4957143"/>
            <a:ext cx="4989786" cy="11434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1">
                <a:solidFill>
                  <a:schemeClr val="bg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presentación Máximo 3 líneas </a:t>
            </a:r>
            <a:br>
              <a:rPr lang="es-ES"/>
            </a:br>
            <a:r>
              <a:rPr lang="es-ES"/>
              <a:t>Arial Bold - 30 puntos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89724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pos="658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847905" y="6307024"/>
            <a:ext cx="1039662" cy="5043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Fecha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563" y="1881407"/>
            <a:ext cx="9656127" cy="30951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6000" b="1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presentación Máximo 3 líneas </a:t>
            </a:r>
          </a:p>
          <a:p>
            <a:pPr lvl="0"/>
            <a:r>
              <a:rPr lang="es-ES"/>
              <a:t>Arial Bold - 60 puntos</a:t>
            </a:r>
            <a:endParaRPr lang="es-CL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790B91A6-B19B-4338-B32C-204033D1C89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563" y="435255"/>
            <a:ext cx="794926" cy="79492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DFB54729-0CF1-4AB4-9937-C811A0CD9DD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2900" y="1"/>
            <a:ext cx="2959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790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ada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89416" y="4270382"/>
            <a:ext cx="532000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Fecha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68439" y="2883870"/>
            <a:ext cx="5361957" cy="1090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presentación</a:t>
            </a:r>
          </a:p>
          <a:p>
            <a:pPr lvl="0"/>
            <a:r>
              <a:rPr lang="es-ES"/>
              <a:t>Máximo 3 líneas</a:t>
            </a:r>
          </a:p>
          <a:p>
            <a:pPr lvl="0"/>
            <a:r>
              <a:rPr lang="es-ES"/>
              <a:t>Arial Bold - 30 puntos</a:t>
            </a:r>
            <a:endParaRPr lang="es-CL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F5C17D8F-4DBB-4897-A1E7-908E4CF29E3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2661" y="2883870"/>
            <a:ext cx="1090259" cy="109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37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7 portada si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506" y="5750290"/>
            <a:ext cx="382611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marL="0" marR="0" lvl="0" indent="0" algn="l" defTabSz="1218406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lang="es-ES"/>
              <a:t>Subtítulo</a:t>
            </a:r>
            <a:r>
              <a:rPr lang="es-CL"/>
              <a:t> Arial 15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506" y="4117271"/>
            <a:ext cx="3876916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portada máximo 3 líneas Arial Regular - 30 puntos</a:t>
            </a:r>
            <a:endParaRPr lang="es-CL"/>
          </a:p>
        </p:txBody>
      </p:sp>
      <p:pic>
        <p:nvPicPr>
          <p:cNvPr id="6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9F1067A-393F-C14C-A7D1-2C519C0729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E49441A-6793-7340-9C48-FCF8506D57C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7" r="10387"/>
          <a:stretch/>
        </p:blipFill>
        <p:spPr>
          <a:xfrm>
            <a:off x="3756906" y="0"/>
            <a:ext cx="76913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85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ierre_cas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5601C5B0-498B-0F94-C22B-57E123A29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98" y="2677886"/>
            <a:ext cx="864004" cy="864004"/>
          </a:xfrm>
          <a:prstGeom prst="rect">
            <a:avLst/>
          </a:prstGeom>
        </p:spPr>
      </p:pic>
      <p:sp>
        <p:nvSpPr>
          <p:cNvPr id="4" name="Asociación Chilena de Seguridad…">
            <a:extLst>
              <a:ext uri="{FF2B5EF4-FFF2-40B4-BE49-F238E27FC236}">
                <a16:creationId xmlns:a16="http://schemas.microsoft.com/office/drawing/2014/main" id="{0117B4FB-B755-3EBA-4157-827FB8108C54}"/>
              </a:ext>
            </a:extLst>
          </p:cNvPr>
          <p:cNvSpPr txBox="1"/>
          <p:nvPr userDrawn="1"/>
        </p:nvSpPr>
        <p:spPr>
          <a:xfrm>
            <a:off x="4506686" y="3903421"/>
            <a:ext cx="3178629" cy="3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>
              <a:spcBef>
                <a:spcPts val="600"/>
              </a:spcBef>
              <a:defRPr sz="3000" b="1">
                <a:solidFill>
                  <a:srgbClr val="79B02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</a:t>
            </a:r>
            <a:r>
              <a:rPr lang="en-US"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</a:t>
            </a:r>
            <a:endParaRPr sz="24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3234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erre gri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Objeto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3117938"/>
              </p:ext>
            </p:extLst>
          </p:nvPr>
        </p:nvGraphicFramePr>
        <p:xfrm>
          <a:off x="1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270" imgH="270" progId="TCLayout.ActiveDocument.1">
                  <p:embed/>
                </p:oleObj>
              </mc:Choice>
              <mc:Fallback>
                <p:oleObj name="Diapositiva de think-cell" r:id="rId3" imgW="270" imgH="270" progId="TCLayout.ActiveDocument.1">
                  <p:embed/>
                  <p:pic>
                    <p:nvPicPr>
                      <p:cNvPr id="4" name="3 Objeto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áfico 6">
            <a:extLst>
              <a:ext uri="{FF2B5EF4-FFF2-40B4-BE49-F238E27FC236}">
                <a16:creationId xmlns:a16="http://schemas.microsoft.com/office/drawing/2014/main" id="{20ACD1DF-001D-456E-AE1B-B9E0005242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9392" y="2512391"/>
            <a:ext cx="1833217" cy="18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tivos 3 punto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28DAD-337D-CBAA-D8CD-D04E50C9B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204" t="33265"/>
          <a:stretch/>
        </p:blipFill>
        <p:spPr>
          <a:xfrm>
            <a:off x="0" y="-1"/>
            <a:ext cx="5439188" cy="4576669"/>
          </a:xfrm>
          <a:prstGeom prst="rect">
            <a:avLst/>
          </a:prstGeom>
        </p:spPr>
      </p:pic>
      <p:graphicFrame>
        <p:nvGraphicFramePr>
          <p:cNvPr id="12" name="Objeto 11" hidden="1">
            <a:extLst>
              <a:ext uri="{FF2B5EF4-FFF2-40B4-BE49-F238E27FC236}">
                <a16:creationId xmlns:a16="http://schemas.microsoft.com/office/drawing/2014/main" id="{5A6D60D2-2296-5945-875B-EFE4B97EFF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6820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7772400" imgH="10058400" progId="TCLayout.ActiveDocument.1">
                  <p:embed/>
                </p:oleObj>
              </mc:Choice>
              <mc:Fallback>
                <p:oleObj name="Diapositiva de think-cell" r:id="rId4" imgW="7772400" imgH="10058400" progId="TCLayout.ActiveDocument.1">
                  <p:embed/>
                  <p:pic>
                    <p:nvPicPr>
                      <p:cNvPr id="12" name="Objeto 11" hidden="1">
                        <a:extLst>
                          <a:ext uri="{FF2B5EF4-FFF2-40B4-BE49-F238E27FC236}">
                            <a16:creationId xmlns:a16="http://schemas.microsoft.com/office/drawing/2014/main" id="{5A6D60D2-2296-5945-875B-EFE4B97EF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80F94C3-E251-0A4D-B7E8-0D448B426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6" y="592636"/>
            <a:ext cx="3138296" cy="116244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Menú</a:t>
            </a:r>
            <a:endParaRPr lang="es-CL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10E1D212-0562-6DF1-E1DA-9955FC695D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5556" y="592635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76E29E71-6799-27B0-061A-872A0608806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55556" y="1755077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6DBC10-9368-CE05-8338-726B25AE03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555556" y="2972075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FDEEFD-7DEE-2BAD-A2B9-91A02403803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555556" y="4174436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BEE802A2-00A8-D033-BA50-92F4DA811BC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555556" y="5418742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B3526A-E352-6B42-9A86-8AA9AFCEC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9780" y="3401189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1B703A3D-4A7A-A34D-8B38-7D59E6C8C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9780" y="4611153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8D533A59-3325-A644-A68A-14B901EDBB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9780" y="5844932"/>
            <a:ext cx="4545093" cy="454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9A1A12C9-C268-CA49-8691-5A3A9581BC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189780" y="2191654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C3195266-81DB-5332-821A-DE9FE43D11F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189780" y="1032490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9978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1216">
          <p15:clr>
            <a:srgbClr val="FBAE40"/>
          </p15:clr>
        </p15:guide>
        <p15:guide id="2" orient="horz" pos="2344">
          <p15:clr>
            <a:srgbClr val="FBAE40"/>
          </p15:clr>
        </p15:guide>
        <p15:guide id="3" orient="horz" pos="3373">
          <p15:clr>
            <a:srgbClr val="FBAE40"/>
          </p15:clr>
        </p15:guide>
        <p15:guide id="4" orient="horz" pos="3443">
          <p15:clr>
            <a:srgbClr val="FBAE40"/>
          </p15:clr>
        </p15:guide>
        <p15:guide id="5" orient="horz" pos="2273">
          <p15:clr>
            <a:srgbClr val="FBAE40"/>
          </p15:clr>
        </p15:guide>
        <p15:guide id="6" orient="horz" pos="1146">
          <p15:clr>
            <a:srgbClr val="FBAE40"/>
          </p15:clr>
        </p15:guide>
        <p15:guide id="7" pos="377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 blanc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1003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A3661A6B-50BB-A6B4-031B-23BB957C865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C33135F2-5535-9037-555F-9D24C9950EB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7" name="Conector recto 18">
            <a:extLst>
              <a:ext uri="{FF2B5EF4-FFF2-40B4-BE49-F238E27FC236}">
                <a16:creationId xmlns:a16="http://schemas.microsoft.com/office/drawing/2014/main" id="{7D2B45D3-D6DF-F63D-427A-75A640FB3F9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5A7A9B33-7B66-F8F4-1825-E799862F44D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2" name="Marcador de número de diapositiva 1">
            <a:extLst>
              <a:ext uri="{FF2B5EF4-FFF2-40B4-BE49-F238E27FC236}">
                <a16:creationId xmlns:a16="http://schemas.microsoft.com/office/drawing/2014/main" id="{497EFAB5-C186-B1F0-88EF-5F1D29CEEFD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13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78A7227-1E7F-93CB-20FF-69CD61521B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1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orient="horz" pos="1548">
          <p15:clr>
            <a:srgbClr val="FBAE40"/>
          </p15:clr>
        </p15:guide>
        <p15:guide id="3" pos="1232">
          <p15:clr>
            <a:srgbClr val="FBAE40"/>
          </p15:clr>
        </p15:guide>
        <p15:guide id="4" pos="3281">
          <p15:clr>
            <a:srgbClr val="FBAE40"/>
          </p15:clr>
        </p15:guide>
        <p15:guide id="5" pos="5339">
          <p15:clr>
            <a:srgbClr val="FBAE40"/>
          </p15:clr>
        </p15:guide>
        <p15:guide id="6" orient="horz" pos="2809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F88C546-AF68-504C-91D6-E65575A451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5" name="Círculo">
            <a:extLst>
              <a:ext uri="{FF2B5EF4-FFF2-40B4-BE49-F238E27FC236}">
                <a16:creationId xmlns:a16="http://schemas.microsoft.com/office/drawing/2014/main" id="{BAD3C91F-24C9-937E-CAD8-008A6BCF7E99}"/>
              </a:ext>
            </a:extLst>
          </p:cNvPr>
          <p:cNvSpPr/>
          <p:nvPr userDrawn="1"/>
        </p:nvSpPr>
        <p:spPr>
          <a:xfrm>
            <a:off x="-1879827" y="384450"/>
            <a:ext cx="493539" cy="4932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</a:t>
            </a: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Círculo">
            <a:extLst>
              <a:ext uri="{FF2B5EF4-FFF2-40B4-BE49-F238E27FC236}">
                <a16:creationId xmlns:a16="http://schemas.microsoft.com/office/drawing/2014/main" id="{BECB94EE-2021-766E-66DF-A02E74D7DA1A}"/>
              </a:ext>
            </a:extLst>
          </p:cNvPr>
          <p:cNvSpPr/>
          <p:nvPr userDrawn="1"/>
        </p:nvSpPr>
        <p:spPr>
          <a:xfrm>
            <a:off x="-1235652" y="385276"/>
            <a:ext cx="491737" cy="491737"/>
          </a:xfrm>
          <a:prstGeom prst="ellipse">
            <a:avLst/>
          </a:prstGeom>
          <a:solidFill>
            <a:srgbClr val="EAEAD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R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B 222</a:t>
            </a:r>
            <a:endParaRPr sz="8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Círculo">
            <a:extLst>
              <a:ext uri="{FF2B5EF4-FFF2-40B4-BE49-F238E27FC236}">
                <a16:creationId xmlns:a16="http://schemas.microsoft.com/office/drawing/2014/main" id="{784DA957-7346-8A14-74C3-09C332D9867D}"/>
              </a:ext>
            </a:extLst>
          </p:cNvPr>
          <p:cNvSpPr/>
          <p:nvPr userDrawn="1"/>
        </p:nvSpPr>
        <p:spPr>
          <a:xfrm>
            <a:off x="-1841727" y="1112564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Círculo">
            <a:extLst>
              <a:ext uri="{FF2B5EF4-FFF2-40B4-BE49-F238E27FC236}">
                <a16:creationId xmlns:a16="http://schemas.microsoft.com/office/drawing/2014/main" id="{41935EE7-2010-DB0E-6C3A-AC90D27A85D5}"/>
              </a:ext>
            </a:extLst>
          </p:cNvPr>
          <p:cNvSpPr/>
          <p:nvPr userDrawn="1"/>
        </p:nvSpPr>
        <p:spPr>
          <a:xfrm>
            <a:off x="-1841727" y="1764152"/>
            <a:ext cx="493539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Círculo">
            <a:extLst>
              <a:ext uri="{FF2B5EF4-FFF2-40B4-BE49-F238E27FC236}">
                <a16:creationId xmlns:a16="http://schemas.microsoft.com/office/drawing/2014/main" id="{47C14BBD-5910-AA0B-FA10-89E9320D26CE}"/>
              </a:ext>
            </a:extLst>
          </p:cNvPr>
          <p:cNvSpPr/>
          <p:nvPr userDrawn="1"/>
        </p:nvSpPr>
        <p:spPr>
          <a:xfrm>
            <a:off x="-1236553" y="1764152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Círculo">
            <a:extLst>
              <a:ext uri="{FF2B5EF4-FFF2-40B4-BE49-F238E27FC236}">
                <a16:creationId xmlns:a16="http://schemas.microsoft.com/office/drawing/2014/main" id="{426E49CE-8D77-9EFE-34DD-2EB4C78A08C7}"/>
              </a:ext>
            </a:extLst>
          </p:cNvPr>
          <p:cNvSpPr/>
          <p:nvPr userDrawn="1"/>
        </p:nvSpPr>
        <p:spPr>
          <a:xfrm>
            <a:off x="-621291" y="385350"/>
            <a:ext cx="491737" cy="491737"/>
          </a:xfrm>
          <a:prstGeom prst="ellipse">
            <a:avLst/>
          </a:prstGeom>
          <a:solidFill>
            <a:srgbClr val="7EFF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126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255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Círculo">
            <a:extLst>
              <a:ext uri="{FF2B5EF4-FFF2-40B4-BE49-F238E27FC236}">
                <a16:creationId xmlns:a16="http://schemas.microsoft.com/office/drawing/2014/main" id="{1D172806-E0A8-B922-23CD-E04F500955B5}"/>
              </a:ext>
            </a:extLst>
          </p:cNvPr>
          <p:cNvSpPr/>
          <p:nvPr userDrawn="1"/>
        </p:nvSpPr>
        <p:spPr>
          <a:xfrm>
            <a:off x="-1236553" y="111308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AA27AEF8-B9C0-93A0-8845-A752493B5842}"/>
              </a:ext>
            </a:extLst>
          </p:cNvPr>
          <p:cNvSpPr/>
          <p:nvPr userDrawn="1"/>
        </p:nvSpPr>
        <p:spPr>
          <a:xfrm>
            <a:off x="-1841728" y="129594"/>
            <a:ext cx="1620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Primarios de marca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F9FAB4C-032F-599C-A2B8-4AF8DBF26325}"/>
              </a:ext>
            </a:extLst>
          </p:cNvPr>
          <p:cNvSpPr/>
          <p:nvPr userDrawn="1"/>
        </p:nvSpPr>
        <p:spPr>
          <a:xfrm>
            <a:off x="-1841728" y="863836"/>
            <a:ext cx="1872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 err="1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Masterbrand</a:t>
            </a:r>
            <a:r>
              <a:rPr lang="es-CL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 y Laboral</a:t>
            </a:r>
            <a:endParaRPr lang="es-ES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99CA4D3-9B09-FFC7-2982-9EB313F7B3E9}"/>
              </a:ext>
            </a:extLst>
          </p:cNvPr>
          <p:cNvSpPr/>
          <p:nvPr userDrawn="1"/>
        </p:nvSpPr>
        <p:spPr>
          <a:xfrm>
            <a:off x="-1841728" y="1605802"/>
            <a:ext cx="1872000" cy="16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Salud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Círculo">
            <a:extLst>
              <a:ext uri="{FF2B5EF4-FFF2-40B4-BE49-F238E27FC236}">
                <a16:creationId xmlns:a16="http://schemas.microsoft.com/office/drawing/2014/main" id="{E87D6726-AA9A-125F-35D7-F17ABD668B3B}"/>
              </a:ext>
            </a:extLst>
          </p:cNvPr>
          <p:cNvSpPr/>
          <p:nvPr userDrawn="1"/>
        </p:nvSpPr>
        <p:spPr>
          <a:xfrm>
            <a:off x="-1843005" y="2448887"/>
            <a:ext cx="493539" cy="493239"/>
          </a:xfrm>
          <a:prstGeom prst="ellipse">
            <a:avLst/>
          </a:prstGeom>
          <a:solidFill>
            <a:srgbClr val="8B73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139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115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Círculo">
            <a:extLst>
              <a:ext uri="{FF2B5EF4-FFF2-40B4-BE49-F238E27FC236}">
                <a16:creationId xmlns:a16="http://schemas.microsoft.com/office/drawing/2014/main" id="{46669984-4816-DF96-05FD-DB4F32E1D237}"/>
              </a:ext>
            </a:extLst>
          </p:cNvPr>
          <p:cNvSpPr/>
          <p:nvPr userDrawn="1"/>
        </p:nvSpPr>
        <p:spPr>
          <a:xfrm>
            <a:off x="-1237831" y="2448887"/>
            <a:ext cx="493539" cy="493239"/>
          </a:xfrm>
          <a:prstGeom prst="ellipse">
            <a:avLst/>
          </a:prstGeom>
          <a:solidFill>
            <a:srgbClr val="1E117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30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17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124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6462527A-413E-08BC-6BAB-21B40FFBE75A}"/>
              </a:ext>
            </a:extLst>
          </p:cNvPr>
          <p:cNvSpPr/>
          <p:nvPr userDrawn="1"/>
        </p:nvSpPr>
        <p:spPr>
          <a:xfrm>
            <a:off x="-1843006" y="224200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Servicios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FE35DD19-B896-8C7A-4898-D82BF4A0727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5AAD42C7-87BE-7D94-14EB-F1545A69600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27" name="Conector recto 18">
            <a:extLst>
              <a:ext uri="{FF2B5EF4-FFF2-40B4-BE49-F238E27FC236}">
                <a16:creationId xmlns:a16="http://schemas.microsoft.com/office/drawing/2014/main" id="{6667497B-9063-9825-D66C-FAFB83A4B7C8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D8D87479-B62F-508C-CDEC-C459FACFB58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29" name="Marcador de número de diapositiva 1">
            <a:extLst>
              <a:ext uri="{FF2B5EF4-FFF2-40B4-BE49-F238E27FC236}">
                <a16:creationId xmlns:a16="http://schemas.microsoft.com/office/drawing/2014/main" id="{4A8CA278-5EA4-F2D1-645A-2841FE908A79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91876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7 portada si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A01555-0AA0-B92D-9A41-64373C4F2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1" t="10580" r="15316" b="10580"/>
          <a:stretch/>
        </p:blipFill>
        <p:spPr>
          <a:xfrm>
            <a:off x="0" y="-1"/>
            <a:ext cx="4558937" cy="6858001"/>
          </a:xfrm>
          <a:prstGeom prst="rect">
            <a:avLst/>
          </a:prstGeom>
        </p:spPr>
      </p:pic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9FAA23D5-B1A8-589C-8ED5-F341FFFEA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9300" y="4046751"/>
            <a:ext cx="382611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marL="0" marR="0" lvl="0" indent="0" algn="l" defTabSz="1218406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lang="es-ES"/>
              <a:t>Subtítulo</a:t>
            </a:r>
            <a:r>
              <a:rPr lang="es-CL"/>
              <a:t> Arial 15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0B08D841-0276-33C3-3666-53CC67862A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9300" y="2413732"/>
            <a:ext cx="3876916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portada máximo 3 líneas Arial Regular - 30 puntos</a:t>
            </a:r>
            <a:endParaRPr lang="es-CL"/>
          </a:p>
        </p:txBody>
      </p:sp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301DFDF-AC84-A04D-8DD7-06CCAFE9E30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20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ulo, sub titulo y logo fondo ver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0BCCFCC-D2EB-2962-E5C9-046D91D7A5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F109880A-CB05-347E-E511-2F751EBD7F6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1A478A7-0CFF-F700-1E85-CDFF6A901E0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1" name="Conector recto 18">
            <a:extLst>
              <a:ext uri="{FF2B5EF4-FFF2-40B4-BE49-F238E27FC236}">
                <a16:creationId xmlns:a16="http://schemas.microsoft.com/office/drawing/2014/main" id="{812A72C3-C9A9-E606-F6DF-00745BC89A75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C9EB626A-0D03-D2F5-8C37-47680A25E53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27850062-C894-E4E5-8E80-9ADDB773FBC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7567919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Franja 1/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02D7FF15-B38C-8842-876D-97F49F22B2FB}"/>
              </a:ext>
            </a:extLst>
          </p:cNvPr>
          <p:cNvSpPr/>
          <p:nvPr userDrawn="1"/>
        </p:nvSpPr>
        <p:spPr>
          <a:xfrm flipH="1">
            <a:off x="0" y="0"/>
            <a:ext cx="8815200" cy="68580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171450" marR="0" indent="-17145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000" err="1">
              <a:solidFill>
                <a:schemeClr val="bg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033788F-3D1F-10D4-C100-548707E5EE5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3786BB16-FA41-AC65-C885-9A8FB6C758D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D6382512-0069-794B-DEBB-C91616EACF7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3" name="Conector recto 18">
            <a:extLst>
              <a:ext uri="{FF2B5EF4-FFF2-40B4-BE49-F238E27FC236}">
                <a16:creationId xmlns:a16="http://schemas.microsoft.com/office/drawing/2014/main" id="{4F317D3C-D32E-69EF-1A25-29DD985B8D62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FE66F47F-72C7-BAE4-A47A-FB881F895DC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5" name="Marcador de número de diapositiva 1">
            <a:extLst>
              <a:ext uri="{FF2B5EF4-FFF2-40B4-BE49-F238E27FC236}">
                <a16:creationId xmlns:a16="http://schemas.microsoft.com/office/drawing/2014/main" id="{54856A64-3944-D063-A51A-843A25CACD1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234571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548">
          <p15:clr>
            <a:srgbClr val="FBAE40"/>
          </p15:clr>
        </p15:guide>
        <p15:guide id="2" pos="1232">
          <p15:clr>
            <a:srgbClr val="FBAE40"/>
          </p15:clr>
        </p15:guide>
        <p15:guide id="3" pos="3281">
          <p15:clr>
            <a:srgbClr val="FBAE40"/>
          </p15:clr>
        </p15:guide>
        <p15:guide id="4" pos="5339">
          <p15:clr>
            <a:srgbClr val="FBAE40"/>
          </p15:clr>
        </p15:guide>
        <p15:guide id="5" orient="horz" pos="2809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ámina comparativ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EC41E5-806D-2E4E-AAA0-2EC2EC18FE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EC41E5-806D-2E4E-AAA0-2EC2EC18F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42F8710E-2DE8-074A-B6FC-EE460A7B8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9653" y="1589782"/>
            <a:ext cx="1403474" cy="888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D0EF8C13-D250-3B48-93E5-9C3D6F1E4C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9653" y="3199250"/>
            <a:ext cx="1403474" cy="888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EF047069-CE19-1842-BAD4-C26C6CDE05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9653" y="4808718"/>
            <a:ext cx="1403474" cy="8885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pic>
        <p:nvPicPr>
          <p:cNvPr id="6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D30E123-2740-3A75-C495-094296A7E83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37B02FF4-1CC2-6930-75C4-A651A55FB8B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2143CDB6-B98E-05F9-3EBF-F933C81D0B4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2" name="Conector recto 18">
            <a:extLst>
              <a:ext uri="{FF2B5EF4-FFF2-40B4-BE49-F238E27FC236}">
                <a16:creationId xmlns:a16="http://schemas.microsoft.com/office/drawing/2014/main" id="{69AABA29-A0FB-B3D6-B97D-3692F28AB739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9E9C22AF-E388-556C-4E40-782807F42A9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4" name="Marcador de número de diapositiva 1">
            <a:extLst>
              <a:ext uri="{FF2B5EF4-FFF2-40B4-BE49-F238E27FC236}">
                <a16:creationId xmlns:a16="http://schemas.microsoft.com/office/drawing/2014/main" id="{5C50D126-ACFF-8254-BC9B-5257DAE7AAB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93342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0">
          <p15:clr>
            <a:srgbClr val="FBAE40"/>
          </p15:clr>
        </p15:guide>
        <p15:guide id="2" pos="280">
          <p15:clr>
            <a:srgbClr val="FBAE40"/>
          </p15:clr>
        </p15:guide>
        <p15:guide id="3" orient="horz" pos="3589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 blanco con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1003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B3BE0AC-9C2E-0825-1D3B-F58A17735F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632" y="452438"/>
            <a:ext cx="11239134" cy="59264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88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importante Arial Regular - 88 puntos máximo 5 líneas</a:t>
            </a:r>
            <a:endParaRPr lang="es-CL"/>
          </a:p>
        </p:txBody>
      </p:sp>
      <p:pic>
        <p:nvPicPr>
          <p:cNvPr id="6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FA59587-C40F-764A-A535-75B82EC5D57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CC2DB99-57D3-98FC-7181-A71ADCAA5A1A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7" name="Marcador de número de diapositiva 1">
            <a:extLst>
              <a:ext uri="{FF2B5EF4-FFF2-40B4-BE49-F238E27FC236}">
                <a16:creationId xmlns:a16="http://schemas.microsoft.com/office/drawing/2014/main" id="{5B6CD846-B196-D2E7-2643-5620979871E6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30566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291">
          <p15:clr>
            <a:srgbClr val="FBAE40"/>
          </p15:clr>
        </p15:guide>
        <p15:guide id="2" orient="horz" pos="1548">
          <p15:clr>
            <a:srgbClr val="FBAE40"/>
          </p15:clr>
        </p15:guide>
        <p15:guide id="3" pos="1232">
          <p15:clr>
            <a:srgbClr val="FBAE40"/>
          </p15:clr>
        </p15:guide>
        <p15:guide id="4" pos="3281">
          <p15:clr>
            <a:srgbClr val="FBAE40"/>
          </p15:clr>
        </p15:guide>
        <p15:guide id="5" pos="5339">
          <p15:clr>
            <a:srgbClr val="FBAE40"/>
          </p15:clr>
        </p15:guide>
        <p15:guide id="6" orient="horz" pos="28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7 portada si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506" y="2230476"/>
            <a:ext cx="382611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marL="0" marR="0" lvl="0" indent="0" algn="l" defTabSz="1218406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lang="es-ES"/>
              <a:t>Subtítulo</a:t>
            </a:r>
            <a:r>
              <a:rPr lang="es-CL"/>
              <a:t> Arial 15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506" y="597457"/>
            <a:ext cx="3876916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portada máximo 3 líneas Arial Regular - 30 puntos</a:t>
            </a:r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C1B6E-E33C-3FF9-24FE-2E352ACBF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r="11749"/>
          <a:stretch/>
        </p:blipFill>
        <p:spPr>
          <a:xfrm>
            <a:off x="4083484" y="1"/>
            <a:ext cx="8108516" cy="6858000"/>
          </a:xfrm>
          <a:prstGeom prst="rect">
            <a:avLst/>
          </a:prstGeom>
        </p:spPr>
      </p:pic>
      <p:pic>
        <p:nvPicPr>
          <p:cNvPr id="6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5385FAF-A031-8440-8C16-F780239B6EE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3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 blanco con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1003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016756-863E-9350-E88B-94DCBD1B188E}"/>
              </a:ext>
            </a:extLst>
          </p:cNvPr>
          <p:cNvSpPr/>
          <p:nvPr userDrawn="1"/>
        </p:nvSpPr>
        <p:spPr>
          <a:xfrm>
            <a:off x="469234" y="452438"/>
            <a:ext cx="11265639" cy="5926473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2BD6C-1A3A-43AC-031A-B29C6DED08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10368340" y="5024631"/>
            <a:ext cx="1380931" cy="1380931"/>
          </a:xfrm>
          <a:prstGeom prst="rect">
            <a:avLst/>
          </a:prstGeom>
        </p:spPr>
      </p:pic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B3BE0AC-9C2E-0825-1D3B-F58A17735F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6435" y="1020418"/>
            <a:ext cx="9953528" cy="47905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5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“Frase entre comillas” </a:t>
            </a:r>
          </a:p>
          <a:p>
            <a:pPr lvl="0"/>
            <a:r>
              <a:rPr lang="es-ES"/>
              <a:t>Arial</a:t>
            </a:r>
            <a:endParaRPr lang="es-CL"/>
          </a:p>
        </p:txBody>
      </p:sp>
      <p:pic>
        <p:nvPicPr>
          <p:cNvPr id="9" name="Picture 3" descr="Logo, icon&#10;&#10;Description automatically generated">
            <a:extLst>
              <a:ext uri="{FF2B5EF4-FFF2-40B4-BE49-F238E27FC236}">
                <a16:creationId xmlns:a16="http://schemas.microsoft.com/office/drawing/2014/main" id="{63AA16C5-C98E-8C4D-A2A9-003BC6F8827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3" y="5453159"/>
            <a:ext cx="523876" cy="5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31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291">
          <p15:clr>
            <a:srgbClr val="FBAE40"/>
          </p15:clr>
        </p15:guide>
        <p15:guide id="2" orient="horz" pos="1548">
          <p15:clr>
            <a:srgbClr val="FBAE40"/>
          </p15:clr>
        </p15:guide>
        <p15:guide id="3" pos="1232">
          <p15:clr>
            <a:srgbClr val="FBAE40"/>
          </p15:clr>
        </p15:guide>
        <p15:guide id="4" pos="3281">
          <p15:clr>
            <a:srgbClr val="FBAE40"/>
          </p15:clr>
        </p15:guide>
        <p15:guide id="5" pos="5339">
          <p15:clr>
            <a:srgbClr val="FBAE40"/>
          </p15:clr>
        </p15:guide>
        <p15:guide id="6" orient="horz" pos="2809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jetivos 4 pun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8C5653FB-0B55-DF49-89A0-7BB644B8BB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95881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8C5653FB-0B55-DF49-89A0-7BB644B8BB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978333C-7507-9031-20FB-A4008EE62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916" y="747271"/>
            <a:ext cx="3733124" cy="128472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 Arial</a:t>
            </a:r>
            <a:br>
              <a:rPr lang="es-ES"/>
            </a:br>
            <a:r>
              <a:rPr lang="es-ES"/>
              <a:t>40 puntos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C4D46A67-F299-766E-9BB6-1ADEC7FB26E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9129" y="2897348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AF2811A-08D5-387F-FDB1-55A4B69B06C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59127" y="3429000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39A987-683D-9D36-91F6-E2CFA93EF42C}"/>
              </a:ext>
            </a:extLst>
          </p:cNvPr>
          <p:cNvCxnSpPr>
            <a:cxnSpLocks/>
          </p:cNvCxnSpPr>
          <p:nvPr userDrawn="1"/>
        </p:nvCxnSpPr>
        <p:spPr>
          <a:xfrm>
            <a:off x="6359127" y="4794422"/>
            <a:ext cx="583287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7">
            <a:extLst>
              <a:ext uri="{FF2B5EF4-FFF2-40B4-BE49-F238E27FC236}">
                <a16:creationId xmlns:a16="http://schemas.microsoft.com/office/drawing/2014/main" id="{CC11910E-7802-190C-8172-59CD358D125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9129" y="747272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7DA5667F-22FC-3BA9-6888-7B08F0BABC5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59127" y="1278924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80F45604-88D7-0389-F6F0-4F7F3717C6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59129" y="5121564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FA076D8B-DCE0-E493-F1BC-D55FBC50384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59127" y="5653216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20BB05-D91B-DA0A-EC81-79B99DB4AB72}"/>
              </a:ext>
            </a:extLst>
          </p:cNvPr>
          <p:cNvCxnSpPr>
            <a:cxnSpLocks/>
          </p:cNvCxnSpPr>
          <p:nvPr userDrawn="1"/>
        </p:nvCxnSpPr>
        <p:spPr>
          <a:xfrm>
            <a:off x="6359127" y="2626955"/>
            <a:ext cx="583287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B788E7B-AE0C-2C9C-C139-668E6DB9043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924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74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1997">
          <p15:clr>
            <a:srgbClr val="FBAE40"/>
          </p15:clr>
        </p15:guide>
        <p15:guide id="6" orient="horz" pos="3550">
          <p15:clr>
            <a:srgbClr val="FBAE40"/>
          </p15:clr>
        </p15:guide>
        <p15:guide id="7" orient="horz" pos="1207">
          <p15:clr>
            <a:srgbClr val="FBAE40"/>
          </p15:clr>
        </p15:guide>
        <p15:guide id="8" orient="horz" pos="2160">
          <p15:clr>
            <a:srgbClr val="FBAE40"/>
          </p15:clr>
        </p15:guide>
        <p15:guide id="9" orient="horz" pos="1139">
          <p15:clr>
            <a:srgbClr val="FBAE40"/>
          </p15:clr>
        </p15:guide>
        <p15:guide id="10" orient="horz" pos="1915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medios 2">
            <a:extLst>
              <a:ext uri="{FF2B5EF4-FFF2-40B4-BE49-F238E27FC236}">
                <a16:creationId xmlns:a16="http://schemas.microsoft.com/office/drawing/2014/main" id="{EB2F4E9D-D8AF-7CE1-E65D-298040BE1DF2}"/>
              </a:ext>
            </a:extLst>
          </p:cNvPr>
          <p:cNvSpPr>
            <a:spLocks noGrp="1"/>
          </p:cNvSpPr>
          <p:nvPr>
            <p:ph type="media" sz="quarter" idx="18" hasCustomPrompt="1"/>
          </p:nvPr>
        </p:nvSpPr>
        <p:spPr>
          <a:xfrm>
            <a:off x="4805080" y="0"/>
            <a:ext cx="738691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/>
              <a:t>Doble clic para incorporar un video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E2DA3E9-55EC-34EB-6661-D855024744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" y="811342"/>
            <a:ext cx="3974593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3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Máximo 3 líneas Arial - 36 puntos</a:t>
            </a:r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04BBC7BC-8DF5-7A55-6DE5-FF82D71ABD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" y="2747718"/>
            <a:ext cx="3496235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 Arial - 24 puntos</a:t>
            </a:r>
            <a:endParaRPr lang="es-CL"/>
          </a:p>
        </p:txBody>
      </p:sp>
      <p:pic>
        <p:nvPicPr>
          <p:cNvPr id="5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31F8C5B-9965-A046-A97E-FDBA7CCCD3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8685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 con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440AD7B-097E-C24C-A4EE-30C53E3EC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626227" y="976313"/>
            <a:ext cx="9078851" cy="67447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95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err="1"/>
              <a:t>Nº</a:t>
            </a:r>
            <a:endParaRPr lang="es-CL"/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CC8A321-110D-F84C-BC3A-3F4DCCDAB0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1576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CC8A321-110D-F84C-BC3A-3F4DCCDAB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AD2C0A8-B6B2-0419-0AFF-3341208219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8545" y="370115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Nº</a:t>
            </a:r>
            <a:r>
              <a:rPr lang="es-ES"/>
              <a:t> - Título del capítulo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1C8C9F4-8EE4-DE3A-A006-90BC9A669AB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4400" y="2150888"/>
            <a:ext cx="10326029" cy="39153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</a:t>
            </a:r>
            <a:br>
              <a:rPr lang="es-ES"/>
            </a:br>
            <a:r>
              <a:rPr lang="es-ES"/>
              <a:t>Arial - 40 puntos</a:t>
            </a:r>
            <a:endParaRPr lang="es-CL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92EF5749-03D5-7EB9-B918-BCA03C16099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4400" y="1260300"/>
            <a:ext cx="10326029" cy="523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- 40 puntos</a:t>
            </a:r>
            <a:endParaRPr lang="es-CL"/>
          </a:p>
        </p:txBody>
      </p:sp>
      <p:pic>
        <p:nvPicPr>
          <p:cNvPr id="3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36499C4-2427-DFE6-33BC-DE9B1433C68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860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6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9">
          <p15:clr>
            <a:srgbClr val="FBAE40"/>
          </p15:clr>
        </p15:guide>
        <p15:guide id="4" pos="7061">
          <p15:clr>
            <a:srgbClr val="FBAE40"/>
          </p15:clr>
        </p15:guide>
        <p15:guide id="5" orient="horz" pos="1553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con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CC8A321-110D-F84C-BC3A-3F4DCCDAB0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1576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CC8A321-110D-F84C-BC3A-3F4DCCDAB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Marcador de posición de imagen 48">
            <a:extLst>
              <a:ext uri="{FF2B5EF4-FFF2-40B4-BE49-F238E27FC236}">
                <a16:creationId xmlns:a16="http://schemas.microsoft.com/office/drawing/2014/main" id="{1B440493-E3F4-1342-A810-C3F9FAEC89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223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6" name="Marcador de posición de imagen 48">
            <a:extLst>
              <a:ext uri="{FF2B5EF4-FFF2-40B4-BE49-F238E27FC236}">
                <a16:creationId xmlns:a16="http://schemas.microsoft.com/office/drawing/2014/main" id="{E5FAA08C-8A49-324F-84B7-1DB2F697B2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75574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8" name="Marcador de posición de imagen 48">
            <a:extLst>
              <a:ext uri="{FF2B5EF4-FFF2-40B4-BE49-F238E27FC236}">
                <a16:creationId xmlns:a16="http://schemas.microsoft.com/office/drawing/2014/main" id="{34FF0757-2DED-4B4A-B2FA-00557BE896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01114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9" name="Marcador de posición de imagen 48">
            <a:extLst>
              <a:ext uri="{FF2B5EF4-FFF2-40B4-BE49-F238E27FC236}">
                <a16:creationId xmlns:a16="http://schemas.microsoft.com/office/drawing/2014/main" id="{2DFEDD8C-A34C-B34F-A4D7-68530375A6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2215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A7883B1-3426-A549-92EA-BD1A4023AD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223" y="4082327"/>
            <a:ext cx="1910496" cy="15639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>
                <a:solidFill>
                  <a:schemeClr val="bg2"/>
                </a:solidFill>
              </a:rPr>
              <a:t>Texto Arial</a:t>
            </a:r>
            <a:br>
              <a:rPr lang="es-ES">
                <a:solidFill>
                  <a:schemeClr val="bg2"/>
                </a:solidFill>
              </a:rPr>
            </a:br>
            <a:r>
              <a:rPr lang="es-ES">
                <a:solidFill>
                  <a:schemeClr val="bg2"/>
                </a:solidFill>
              </a:rPr>
              <a:t>Bold 16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57CED1DC-47B6-A343-BB28-616597DA9F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574" y="4082774"/>
            <a:ext cx="1910496" cy="1563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D2B3CAFC-D9A0-A34F-BD98-4510B8194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3925" y="4082774"/>
            <a:ext cx="1910496" cy="1563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BB19E2D3-8F9F-1C41-92D8-77569D2902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32275" y="4082774"/>
            <a:ext cx="1910496" cy="1563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440AD7B-097E-C24C-A4EE-30C53E3EC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2334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0BD763DB-BA4F-3A45-83C4-B7A958FB74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3034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9664D75-F6A1-C840-9C99-011D855552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7655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F564BB9F-E578-B04F-B48F-901C810196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2276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pic>
        <p:nvPicPr>
          <p:cNvPr id="20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BE6EBC1-E695-204F-98E3-E9C5BD31E0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1C20CA86-F074-C6D1-BC61-7798C436550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A20A8589-3519-293C-A48A-8B4FB38713A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1" name="Conector recto 18">
            <a:extLst>
              <a:ext uri="{FF2B5EF4-FFF2-40B4-BE49-F238E27FC236}">
                <a16:creationId xmlns:a16="http://schemas.microsoft.com/office/drawing/2014/main" id="{F8A3B45B-409F-74C2-9E8D-02F5B275BE5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9D7B7004-52BB-B5F0-4E28-4F86D8D4781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08EA6602-AC03-7B3E-9195-835BCBF5F9C8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919108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6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9">
          <p15:clr>
            <a:srgbClr val="FBAE40"/>
          </p15:clr>
        </p15:guide>
        <p15:guide id="4" pos="7061">
          <p15:clr>
            <a:srgbClr val="FBAE40"/>
          </p15:clr>
        </p15:guide>
        <p15:guide id="5" orient="horz" pos="1553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texto 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A9CE0B7-CDEF-C845-A8D3-8FB02D9EC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2D7DCA7-96D7-D063-ACE6-DF2D1E9507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263" y="1615349"/>
            <a:ext cx="11365880" cy="4735858"/>
          </a:xfrm>
          <a:prstGeom prst="rect">
            <a:avLst/>
          </a:prstGeom>
        </p:spPr>
        <p:txBody>
          <a:bodyPr/>
          <a:lstStyle>
            <a:lvl1pPr marL="285750" indent="-28575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accent3">
                    <a:lumMod val="75000"/>
                    <a:lumOff val="25000"/>
                  </a:schemeClr>
                </a:solidFill>
              </a:defRPr>
            </a:lvl1pPr>
            <a:lvl2pPr marL="590550" indent="-28575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tabLst/>
              <a:defRPr sz="1400"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895350" indent="-28575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-"/>
              <a:tabLst/>
              <a:defRPr sz="1400"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200150" indent="-28575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-"/>
              <a:tabLst/>
              <a:defRPr sz="1400"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1504950" indent="-28575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90000"/>
              <a:buFont typeface="Arial" panose="020B0604020202020204" pitchFamily="34" charset="0"/>
              <a:buChar char="-"/>
              <a:tabLst/>
              <a:defRPr sz="1400"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 err="1"/>
              <a:t>Sub-bullet</a:t>
            </a:r>
            <a:r>
              <a:rPr lang="es-ES"/>
              <a:t> Arial 14</a:t>
            </a:r>
          </a:p>
          <a:p>
            <a:pPr lvl="3"/>
            <a:r>
              <a:rPr lang="es-ES" err="1"/>
              <a:t>Sub-bullet</a:t>
            </a:r>
            <a:r>
              <a:rPr lang="es-ES"/>
              <a:t> Arial 14</a:t>
            </a:r>
          </a:p>
          <a:p>
            <a:pPr lvl="4"/>
            <a:r>
              <a:rPr lang="es-ES" err="1"/>
              <a:t>Sub-bullet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3603053A-D5BF-3B9A-B0ED-D429A75D4DE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61687B85-4EF0-C05F-9FD5-B525E9A8E42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1" name="Conector recto 18">
            <a:extLst>
              <a:ext uri="{FF2B5EF4-FFF2-40B4-BE49-F238E27FC236}">
                <a16:creationId xmlns:a16="http://schemas.microsoft.com/office/drawing/2014/main" id="{BA05BC5D-A2C6-D0E8-B0D4-09DAC8378494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507E8A70-5203-8870-0360-D05EAF89A5F1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EFA8833D-B070-3DA5-DD96-0C0D1F3897A2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5498741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ámina comparati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B5845DE5-5402-C130-6319-067EA9DC8964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26859F0-E9CF-BDA5-2D2F-7DBFF3416B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D94985E1-B3DE-0AEA-1F1D-3854914292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F257A930-1B12-7B4A-B402-734BCB48BA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63158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F257A930-1B12-7B4A-B402-734BCB48BA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7B419ADE-2D25-974C-863D-0EC0DFC0A5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20" y="3117333"/>
            <a:ext cx="1992996" cy="5486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F98F0A76-E459-7040-92DF-0796E35D78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20" y="3821503"/>
            <a:ext cx="1992996" cy="11423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0" name="Marcador de texto 7">
            <a:extLst>
              <a:ext uri="{FF2B5EF4-FFF2-40B4-BE49-F238E27FC236}">
                <a16:creationId xmlns:a16="http://schemas.microsoft.com/office/drawing/2014/main" id="{AA696213-3CE3-8141-BE88-BE027163D6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3305" y="3117333"/>
            <a:ext cx="1992996" cy="5486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0DFE9962-D69F-9F46-8D1F-D4F2B672D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3305" y="3810903"/>
            <a:ext cx="1992996" cy="11486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5" name="Marcador de texto 7">
            <a:extLst>
              <a:ext uri="{FF2B5EF4-FFF2-40B4-BE49-F238E27FC236}">
                <a16:creationId xmlns:a16="http://schemas.microsoft.com/office/drawing/2014/main" id="{C95A676F-0AE0-C944-BE25-BD527CB9FE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7631" y="3117333"/>
            <a:ext cx="1992996" cy="5486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6" name="Marcador de texto 7">
            <a:extLst>
              <a:ext uri="{FF2B5EF4-FFF2-40B4-BE49-F238E27FC236}">
                <a16:creationId xmlns:a16="http://schemas.microsoft.com/office/drawing/2014/main" id="{40F028AC-5B4A-9844-94D7-770F95E501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7631" y="3821503"/>
            <a:ext cx="1992996" cy="11423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DC8111CA-F1A2-044A-A61E-5D535C8840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183305" y="2310725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id="{6F2BA060-6F09-A74D-BBF5-6F8F93A5EEF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937631" y="2310725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id="{F49B1752-2690-5047-BF37-65DC322FED3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54170" y="2310725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pic>
        <p:nvPicPr>
          <p:cNvPr id="20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4076701-9C11-334C-B6A2-D5ECA7FAD4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8C0BD45-694E-EE17-14A7-267479298C2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433C2595-EDA5-3EA1-2348-15B5412F450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9" name="Conector recto 18">
            <a:extLst>
              <a:ext uri="{FF2B5EF4-FFF2-40B4-BE49-F238E27FC236}">
                <a16:creationId xmlns:a16="http://schemas.microsoft.com/office/drawing/2014/main" id="{481C5C35-3868-2919-FD90-69E74761D9B1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A7B92182-3A81-6928-241B-2973DBB6BB8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6" name="Marcador de número de diapositiva 1">
            <a:extLst>
              <a:ext uri="{FF2B5EF4-FFF2-40B4-BE49-F238E27FC236}">
                <a16:creationId xmlns:a16="http://schemas.microsoft.com/office/drawing/2014/main" id="{558AEEDD-452E-D2E3-6549-9063573562C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762934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12">
          <p15:clr>
            <a:srgbClr val="FBAE40"/>
          </p15:clr>
        </p15:guide>
        <p15:guide id="2" orient="horz" pos="422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ámina comparativa 2 categorías y descrip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Marcador de texto 7">
            <a:extLst>
              <a:ext uri="{FF2B5EF4-FFF2-40B4-BE49-F238E27FC236}">
                <a16:creationId xmlns:a16="http://schemas.microsoft.com/office/drawing/2014/main" id="{60D2818D-89F2-5146-96F4-FE5CC94A3B6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9262" y="1905774"/>
            <a:ext cx="753896" cy="566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3FCA518-1984-EBF4-718D-4511500DAB96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0B42D332-2844-E942-96BC-37A626E303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2262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0B42D332-2844-E942-96BC-37A626E303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Marcador de texto 7">
            <a:extLst>
              <a:ext uri="{FF2B5EF4-FFF2-40B4-BE49-F238E27FC236}">
                <a16:creationId xmlns:a16="http://schemas.microsoft.com/office/drawing/2014/main" id="{130CF308-4F12-CF40-8431-48ED26F5E46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3942" y="2161664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53" name="Marcador de texto 7">
            <a:extLst>
              <a:ext uri="{FF2B5EF4-FFF2-40B4-BE49-F238E27FC236}">
                <a16:creationId xmlns:a16="http://schemas.microsoft.com/office/drawing/2014/main" id="{9381C1C0-80DF-6749-9C03-56994A4072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89754" y="2169127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89620A1F-682C-3E4E-85BD-1A4E04D84C0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89752" y="1733847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7BB34F7A-9153-7E41-8706-B75E12C61FA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389754" y="374075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D350E885-470E-4544-9B96-6265ACDD38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389752" y="330547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82" name="Marcador de texto 7">
            <a:extLst>
              <a:ext uri="{FF2B5EF4-FFF2-40B4-BE49-F238E27FC236}">
                <a16:creationId xmlns:a16="http://schemas.microsoft.com/office/drawing/2014/main" id="{B22EF754-D625-F14C-8B51-B265491331F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389754" y="531341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83" name="Marcador de texto 7">
            <a:extLst>
              <a:ext uri="{FF2B5EF4-FFF2-40B4-BE49-F238E27FC236}">
                <a16:creationId xmlns:a16="http://schemas.microsoft.com/office/drawing/2014/main" id="{977B32BB-9DE9-AE4E-B3F6-BC2F0A20688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389752" y="487813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0435107-368B-0862-1CF0-D684AA9E6D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4188D28F-30D2-C222-3BF6-BE18587DAA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B8030460-AF27-ED61-6BCA-022178D8FF3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49262" y="3493942"/>
            <a:ext cx="753896" cy="569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4F09BDE9-1F52-40C2-BD9E-64B76A330DF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23942" y="3749832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212DCDD1-366D-9A68-3E55-CEB914F9AD7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9262" y="5046017"/>
            <a:ext cx="753896" cy="5782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5D8DABCA-3E6E-6521-D458-854891BF119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23942" y="5301906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pic>
        <p:nvPicPr>
          <p:cNvPr id="23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ABA1EC4-C146-034C-AB5F-C136BE2456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594F5E77-1FC3-585A-2BEB-670E74731F3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FA99B05-FD4C-BDC1-94CF-454CFEAD23D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0" name="Conector recto 18">
            <a:extLst>
              <a:ext uri="{FF2B5EF4-FFF2-40B4-BE49-F238E27FC236}">
                <a16:creationId xmlns:a16="http://schemas.microsoft.com/office/drawing/2014/main" id="{5DC7D696-F855-EC4B-A11A-025D28581516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805E7F8-987E-A9D1-85A6-171514180C0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8" name="Marcador de número de diapositiva 1">
            <a:extLst>
              <a:ext uri="{FF2B5EF4-FFF2-40B4-BE49-F238E27FC236}">
                <a16:creationId xmlns:a16="http://schemas.microsoft.com/office/drawing/2014/main" id="{C3449BC3-CCEF-0150-53D9-050696A6E42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12584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280">
          <p15:clr>
            <a:srgbClr val="FBAE40"/>
          </p15:clr>
        </p15:guide>
        <p15:guide id="3" orient="horz" pos="1094">
          <p15:clr>
            <a:srgbClr val="FBAE40"/>
          </p15:clr>
        </p15:guide>
        <p15:guide id="4" orient="horz" pos="2546">
          <p15:clr>
            <a:srgbClr val="FBAE40"/>
          </p15:clr>
        </p15:guide>
        <p15:guide id="5" orient="horz" pos="3816">
          <p15:clr>
            <a:srgbClr val="FBAE40"/>
          </p15:clr>
        </p15:guide>
        <p15:guide id="6" pos="1504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ámina enumeración 3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7">
            <a:extLst>
              <a:ext uri="{FF2B5EF4-FFF2-40B4-BE49-F238E27FC236}">
                <a16:creationId xmlns:a16="http://schemas.microsoft.com/office/drawing/2014/main" id="{CF985600-E7D8-9E44-82E9-F97AD6800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05184" y="1667640"/>
            <a:ext cx="3614815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06EBF3F5-82CF-3447-9CBB-BB0F933A6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28812" y="1840571"/>
            <a:ext cx="1292129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918C4B25-4DE6-4C44-8031-9999A5B2D42B}"/>
              </a:ext>
            </a:extLst>
          </p:cNvPr>
          <p:cNvCxnSpPr/>
          <p:nvPr userDrawn="1"/>
        </p:nvCxnSpPr>
        <p:spPr>
          <a:xfrm>
            <a:off x="3599624" y="1622497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E88A7927-DC3B-3544-BD64-28D716E9EF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5184" y="2877804"/>
            <a:ext cx="3610800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95" name="Marcador de texto 7">
            <a:extLst>
              <a:ext uri="{FF2B5EF4-FFF2-40B4-BE49-F238E27FC236}">
                <a16:creationId xmlns:a16="http://schemas.microsoft.com/office/drawing/2014/main" id="{F1AE937D-E749-AB49-A58B-96D93517F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8812" y="3050735"/>
            <a:ext cx="1288127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82B8DDEA-E931-994F-86BA-42BAB21F35DB}"/>
              </a:ext>
            </a:extLst>
          </p:cNvPr>
          <p:cNvCxnSpPr/>
          <p:nvPr userDrawn="1"/>
        </p:nvCxnSpPr>
        <p:spPr>
          <a:xfrm>
            <a:off x="3599624" y="2836620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Marcador de texto 7">
            <a:extLst>
              <a:ext uri="{FF2B5EF4-FFF2-40B4-BE49-F238E27FC236}">
                <a16:creationId xmlns:a16="http://schemas.microsoft.com/office/drawing/2014/main" id="{32B82F2E-C60E-4F49-9E04-817DE4A46A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5184" y="4087968"/>
            <a:ext cx="3610800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101" name="Marcador de texto 7">
            <a:extLst>
              <a:ext uri="{FF2B5EF4-FFF2-40B4-BE49-F238E27FC236}">
                <a16:creationId xmlns:a16="http://schemas.microsoft.com/office/drawing/2014/main" id="{53ACC097-9A1C-3241-80E5-4FA2DBCD5E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28812" y="4260899"/>
            <a:ext cx="1288117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25F53A69-89D3-734D-9B06-56318A2B5E6E}"/>
              </a:ext>
            </a:extLst>
          </p:cNvPr>
          <p:cNvCxnSpPr/>
          <p:nvPr userDrawn="1"/>
        </p:nvCxnSpPr>
        <p:spPr>
          <a:xfrm>
            <a:off x="3599624" y="4050743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Marcador de texto 7">
            <a:extLst>
              <a:ext uri="{FF2B5EF4-FFF2-40B4-BE49-F238E27FC236}">
                <a16:creationId xmlns:a16="http://schemas.microsoft.com/office/drawing/2014/main" id="{E5228B0D-DF98-794A-B213-566DD6D000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5184" y="5298133"/>
            <a:ext cx="3614811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107" name="Marcador de texto 7">
            <a:extLst>
              <a:ext uri="{FF2B5EF4-FFF2-40B4-BE49-F238E27FC236}">
                <a16:creationId xmlns:a16="http://schemas.microsoft.com/office/drawing/2014/main" id="{12AA98F3-ECF0-0846-98CE-48B524FC17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8812" y="5471064"/>
            <a:ext cx="1288107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A420EF3B-A9EA-F74A-AFB4-B01AC7830323}"/>
              </a:ext>
            </a:extLst>
          </p:cNvPr>
          <p:cNvCxnSpPr/>
          <p:nvPr userDrawn="1"/>
        </p:nvCxnSpPr>
        <p:spPr>
          <a:xfrm>
            <a:off x="3599624" y="5264866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Marcador de posición de imagen 2">
            <a:extLst>
              <a:ext uri="{FF2B5EF4-FFF2-40B4-BE49-F238E27FC236}">
                <a16:creationId xmlns:a16="http://schemas.microsoft.com/office/drawing/2014/main" id="{8FCD531C-778A-2E4A-9ABA-A34D4648680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04225" y="1667640"/>
            <a:ext cx="3323432" cy="21278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9" name="Marcador de posición de imagen 2">
            <a:extLst>
              <a:ext uri="{FF2B5EF4-FFF2-40B4-BE49-F238E27FC236}">
                <a16:creationId xmlns:a16="http://schemas.microsoft.com/office/drawing/2014/main" id="{E1719074-B64D-B840-B12F-779CE3A91C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404225" y="3930697"/>
            <a:ext cx="3323432" cy="21278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5" name="Marcador de posición de imagen 3">
            <a:extLst>
              <a:ext uri="{FF2B5EF4-FFF2-40B4-BE49-F238E27FC236}">
                <a16:creationId xmlns:a16="http://schemas.microsoft.com/office/drawing/2014/main" id="{BF352FCF-2840-F641-B261-0E6B39E9284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4509" y="1723883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9" name="Marcador de posición de imagen 3">
            <a:extLst>
              <a:ext uri="{FF2B5EF4-FFF2-40B4-BE49-F238E27FC236}">
                <a16:creationId xmlns:a16="http://schemas.microsoft.com/office/drawing/2014/main" id="{FC5D998E-8878-364C-B535-4672C2DA176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04509" y="2931491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id="{7BE1B078-7F8B-5649-8CC2-046FD74D82B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04509" y="4139099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1" name="Marcador de posición de imagen 3">
            <a:extLst>
              <a:ext uri="{FF2B5EF4-FFF2-40B4-BE49-F238E27FC236}">
                <a16:creationId xmlns:a16="http://schemas.microsoft.com/office/drawing/2014/main" id="{7C49BCC0-4D4D-EB4A-8268-F60F518F5523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04509" y="5346707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pic>
        <p:nvPicPr>
          <p:cNvPr id="24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8A59D04-3648-C04F-8164-FB93D967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F94C379F-C8BC-2C44-9842-097DE2E46EE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EF4B0C6E-A0D5-4B57-8C44-769883AC2AD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B1DB4A62-9A4E-D96F-967E-7BD6D747A156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82051A81-966F-838F-F8DC-68BB5622185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1" name="Marcador de número de diapositiva 1">
            <a:extLst>
              <a:ext uri="{FF2B5EF4-FFF2-40B4-BE49-F238E27FC236}">
                <a16:creationId xmlns:a16="http://schemas.microsoft.com/office/drawing/2014/main" id="{CF17F71D-BB51-5017-10C1-8B09D4CE52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9491423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081">
          <p15:clr>
            <a:srgbClr val="FBAE40"/>
          </p15:clr>
        </p15:guide>
        <p15:guide id="2" pos="280">
          <p15:clr>
            <a:srgbClr val="FBAE40"/>
          </p15:clr>
        </p15:guide>
        <p15:guide id="3" pos="1206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ámina solo í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06EBF3F5-82CF-3447-9CBB-BB0F933A6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322" y="2965399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82" name="Marcador de texto 7">
            <a:extLst>
              <a:ext uri="{FF2B5EF4-FFF2-40B4-BE49-F238E27FC236}">
                <a16:creationId xmlns:a16="http://schemas.microsoft.com/office/drawing/2014/main" id="{BB03827E-9E73-F54D-91ED-F37E18DF6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96337" y="2965399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86" name="Marcador de texto 7">
            <a:extLst>
              <a:ext uri="{FF2B5EF4-FFF2-40B4-BE49-F238E27FC236}">
                <a16:creationId xmlns:a16="http://schemas.microsoft.com/office/drawing/2014/main" id="{D3E3EFE6-6F4B-B54D-AF2C-EAD0435E5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829" y="2965399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109" name="Marcador de texto 7">
            <a:extLst>
              <a:ext uri="{FF2B5EF4-FFF2-40B4-BE49-F238E27FC236}">
                <a16:creationId xmlns:a16="http://schemas.microsoft.com/office/drawing/2014/main" id="{991112FC-F65D-FA43-B1F6-7F488AE779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322" y="5074754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117" name="Marcador de texto 7">
            <a:extLst>
              <a:ext uri="{FF2B5EF4-FFF2-40B4-BE49-F238E27FC236}">
                <a16:creationId xmlns:a16="http://schemas.microsoft.com/office/drawing/2014/main" id="{B9DD7AC7-E6A2-1A49-8E09-B1BBD97180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96337" y="5074754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121" name="Marcador de texto 7">
            <a:extLst>
              <a:ext uri="{FF2B5EF4-FFF2-40B4-BE49-F238E27FC236}">
                <a16:creationId xmlns:a16="http://schemas.microsoft.com/office/drawing/2014/main" id="{57427875-4083-0746-9C0D-BFCA937A31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829" y="5074754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id="{EE3102D7-7297-9344-91F2-85FF3C368DD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63322" y="4209286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5" name="Marcador de posición de imagen 3">
            <a:extLst>
              <a:ext uri="{FF2B5EF4-FFF2-40B4-BE49-F238E27FC236}">
                <a16:creationId xmlns:a16="http://schemas.microsoft.com/office/drawing/2014/main" id="{9FBDFC9B-7C8B-DC45-B9F9-55498656D1B0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629829" y="4209286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:a16="http://schemas.microsoft.com/office/drawing/2014/main" id="{559CBD6C-2DC7-224F-B729-9E291911C66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8796337" y="4209286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:a16="http://schemas.microsoft.com/office/drawing/2014/main" id="{70515F09-3022-7248-97FD-AF60E7A637A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629829" y="210308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9" name="Marcador de posición de imagen 3">
            <a:extLst>
              <a:ext uri="{FF2B5EF4-FFF2-40B4-BE49-F238E27FC236}">
                <a16:creationId xmlns:a16="http://schemas.microsoft.com/office/drawing/2014/main" id="{E7CAD503-A102-B44B-9C6B-B30F3C55AFE9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796337" y="210308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61" name="Marcador de posición de imagen 3">
            <a:extLst>
              <a:ext uri="{FF2B5EF4-FFF2-40B4-BE49-F238E27FC236}">
                <a16:creationId xmlns:a16="http://schemas.microsoft.com/office/drawing/2014/main" id="{537522F4-CAC5-624A-9444-E535A83A84B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63322" y="210308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pic>
        <p:nvPicPr>
          <p:cNvPr id="1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6AB60DA-64F5-1A46-94B5-3F7C9FBD83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BB17CE9B-922B-8B3D-BF6F-6D4E416B84C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ACCFF154-8F2F-A7A8-EBF4-3403D1D63EC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6A896088-94F9-91F5-775E-643C71C263EF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57879EB5-8A92-F3E6-4A48-30C5C71454F3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1" name="Marcador de número de diapositiva 1">
            <a:extLst>
              <a:ext uri="{FF2B5EF4-FFF2-40B4-BE49-F238E27FC236}">
                <a16:creationId xmlns:a16="http://schemas.microsoft.com/office/drawing/2014/main" id="{79E85879-9DE6-19B4-6012-2D668B05996C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277041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081">
          <p15:clr>
            <a:srgbClr val="FBAE40"/>
          </p15:clr>
        </p15:guide>
        <p15:guide id="3" pos="5632">
          <p15:clr>
            <a:srgbClr val="FBAE40"/>
          </p15:clr>
        </p15:guide>
        <p15:guide id="4" pos="3840">
          <p15:clr>
            <a:srgbClr val="FBAE40"/>
          </p15:clr>
        </p15:guide>
        <p15:guide id="5" pos="20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de Portadilla capitulo c titulo y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7D61C88C-2C0C-7B1D-6536-0F4590425B1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64297" y="4868685"/>
            <a:ext cx="5863856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20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8BF8D9D-FA7C-CE9E-07AE-288D7938C1A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64296" y="1989315"/>
            <a:ext cx="7792024" cy="2346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</a:t>
            </a:r>
          </a:p>
          <a:p>
            <a:pPr lvl="0"/>
            <a:r>
              <a:rPr lang="es-ES"/>
              <a:t>60 puntos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9E2A7-5379-587D-1CF3-26750B56C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811069" y="5477068"/>
            <a:ext cx="1380931" cy="1380931"/>
          </a:xfrm>
          <a:prstGeom prst="rect">
            <a:avLst/>
          </a:prstGeom>
        </p:spPr>
      </p:pic>
      <p:pic>
        <p:nvPicPr>
          <p:cNvPr id="5" name="Picture 3" descr="Logo, icon&#10;&#10;Description automatically generated">
            <a:extLst>
              <a:ext uri="{FF2B5EF4-FFF2-40B4-BE49-F238E27FC236}">
                <a16:creationId xmlns:a16="http://schemas.microsoft.com/office/drawing/2014/main" id="{3737A316-07E6-EF48-8A99-DD515B5351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490" y="452438"/>
            <a:ext cx="523876" cy="5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9339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ámina noti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F9EBD2-4C4B-C461-9E65-263C12994DD9}"/>
              </a:ext>
            </a:extLst>
          </p:cNvPr>
          <p:cNvSpPr/>
          <p:nvPr userDrawn="1"/>
        </p:nvSpPr>
        <p:spPr>
          <a:xfrm>
            <a:off x="6144759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761308-A9E1-9890-CCD4-F0057B7603E2}"/>
              </a:ext>
            </a:extLst>
          </p:cNvPr>
          <p:cNvSpPr/>
          <p:nvPr userDrawn="1"/>
        </p:nvSpPr>
        <p:spPr>
          <a:xfrm>
            <a:off x="9004691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20FD0-C3CF-079E-6BA3-397032E5E582}"/>
              </a:ext>
            </a:extLst>
          </p:cNvPr>
          <p:cNvSpPr/>
          <p:nvPr userDrawn="1"/>
        </p:nvSpPr>
        <p:spPr>
          <a:xfrm>
            <a:off x="424895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C29913-6DCC-A9CB-3E1A-E21B16DDC62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Marcador de texto 7">
            <a:extLst>
              <a:ext uri="{FF2B5EF4-FFF2-40B4-BE49-F238E27FC236}">
                <a16:creationId xmlns:a16="http://schemas.microsoft.com/office/drawing/2014/main" id="{6BF8A88C-2650-B342-AC6A-0910D46C63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457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6" name="Marcador de texto 7">
            <a:extLst>
              <a:ext uri="{FF2B5EF4-FFF2-40B4-BE49-F238E27FC236}">
                <a16:creationId xmlns:a16="http://schemas.microsoft.com/office/drawing/2014/main" id="{8FBF1655-AF76-F945-B38F-FE31E3035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457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67" name="Marcador de texto 7">
            <a:extLst>
              <a:ext uri="{FF2B5EF4-FFF2-40B4-BE49-F238E27FC236}">
                <a16:creationId xmlns:a16="http://schemas.microsoft.com/office/drawing/2014/main" id="{D09FBF73-0F86-334D-A640-40FA6422E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458" y="4554724"/>
            <a:ext cx="2186318" cy="2525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9" name="Marcador de texto 7">
            <a:extLst>
              <a:ext uri="{FF2B5EF4-FFF2-40B4-BE49-F238E27FC236}">
                <a16:creationId xmlns:a16="http://schemas.microsoft.com/office/drawing/2014/main" id="{8DAFB3E8-F17D-0145-B3D7-D9F9A58CEA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4175" y="4040828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0" name="Marcador de texto 7">
            <a:extLst>
              <a:ext uri="{FF2B5EF4-FFF2-40B4-BE49-F238E27FC236}">
                <a16:creationId xmlns:a16="http://schemas.microsoft.com/office/drawing/2014/main" id="{69AEA284-6214-104E-8E27-8BB480AF74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4175" y="2951931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71" name="Marcador de texto 7">
            <a:extLst>
              <a:ext uri="{FF2B5EF4-FFF2-40B4-BE49-F238E27FC236}">
                <a16:creationId xmlns:a16="http://schemas.microsoft.com/office/drawing/2014/main" id="{38C79E41-A17D-4B48-8B91-1215DC2A1A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4175" y="3510797"/>
            <a:ext cx="2186318" cy="2620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E6767AED-37F8-A841-8040-0EEB3BC4FF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2066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55E7DFFB-09B1-2241-828E-6853EF3F21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2066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0" name="Marcador de texto 7">
            <a:extLst>
              <a:ext uri="{FF2B5EF4-FFF2-40B4-BE49-F238E27FC236}">
                <a16:creationId xmlns:a16="http://schemas.microsoft.com/office/drawing/2014/main" id="{A458015D-8739-2F48-BD8C-5FAB6F2778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2067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2" name="Marcador de texto 7">
            <a:extLst>
              <a:ext uri="{FF2B5EF4-FFF2-40B4-BE49-F238E27FC236}">
                <a16:creationId xmlns:a16="http://schemas.microsoft.com/office/drawing/2014/main" id="{37B63F82-511B-904F-AE58-F9D3280955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8394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3" name="Marcador de texto 7">
            <a:extLst>
              <a:ext uri="{FF2B5EF4-FFF2-40B4-BE49-F238E27FC236}">
                <a16:creationId xmlns:a16="http://schemas.microsoft.com/office/drawing/2014/main" id="{1B33BBFE-9406-CE41-ACA3-CFE95C7448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8394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C874917F-D4AC-584B-91E6-BD1A3D307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8394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pic>
        <p:nvPicPr>
          <p:cNvPr id="21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DAD75A-4AFF-B042-947D-6A34EE5910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548A8B1-81C4-8917-7D51-438F29E309B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556C7EC1-9E73-0E91-0C53-2556B34DAFD6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1F4CB30A-BA06-13F3-AAD3-2110D9D3DFD3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992030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74">
          <p15:clr>
            <a:srgbClr val="FBAE40"/>
          </p15:clr>
        </p15:guide>
        <p15:guide id="4" orient="horz" pos="1638">
          <p15:clr>
            <a:srgbClr val="FBAE40"/>
          </p15:clr>
        </p15:guide>
        <p15:guide id="5" pos="2071">
          <p15:clr>
            <a:srgbClr val="FBAE40"/>
          </p15:clr>
        </p15:guide>
        <p15:guide id="6" pos="565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ámina noticias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79035D-CD47-D3EF-FE97-9B573CA0A9DF}"/>
              </a:ext>
            </a:extLst>
          </p:cNvPr>
          <p:cNvSpPr/>
          <p:nvPr userDrawn="1"/>
        </p:nvSpPr>
        <p:spPr>
          <a:xfrm>
            <a:off x="6144759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1423AA-21DD-48FC-14CD-A10E4C9A4369}"/>
              </a:ext>
            </a:extLst>
          </p:cNvPr>
          <p:cNvSpPr/>
          <p:nvPr userDrawn="1"/>
        </p:nvSpPr>
        <p:spPr>
          <a:xfrm>
            <a:off x="9004691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F2AD97-4318-2D62-02D4-CC56D2EBE040}"/>
              </a:ext>
            </a:extLst>
          </p:cNvPr>
          <p:cNvSpPr/>
          <p:nvPr userDrawn="1"/>
        </p:nvSpPr>
        <p:spPr>
          <a:xfrm>
            <a:off x="424895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6D1DD5-4CE5-A48F-7E97-F261817DB98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F57E9CCB-4FEF-3B4C-BB29-A871DC96C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284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D012B9D1-835B-7745-97E3-74B7D8ED9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284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A17AB2-535B-3E41-9012-14AE4DF3B6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6275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0DCF0A1D-0E92-3E4E-AE6C-06E920D6E6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3002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6C423F7D-EEBF-3A44-B527-08BE6EB1B0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13002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5" name="Marcador de posición de imagen 2">
            <a:extLst>
              <a:ext uri="{FF2B5EF4-FFF2-40B4-BE49-F238E27FC236}">
                <a16:creationId xmlns:a16="http://schemas.microsoft.com/office/drawing/2014/main" id="{93186F0C-C7B9-764C-B99E-96FA0437C4C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12993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B61C247D-37DA-1141-B436-E9CA5E4D93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80893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BBA61BC9-7FB0-9C4F-B8DC-AC4C5F1DD8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80893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4" name="Marcador de posición de imagen 2">
            <a:extLst>
              <a:ext uri="{FF2B5EF4-FFF2-40B4-BE49-F238E27FC236}">
                <a16:creationId xmlns:a16="http://schemas.microsoft.com/office/drawing/2014/main" id="{57D13356-69C7-2542-A744-E65AE47B81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0884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6" name="Marcador de texto 7">
            <a:extLst>
              <a:ext uri="{FF2B5EF4-FFF2-40B4-BE49-F238E27FC236}">
                <a16:creationId xmlns:a16="http://schemas.microsoft.com/office/drawing/2014/main" id="{31421233-7F3D-574E-9B40-A3D57BE496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07220" y="2870424"/>
            <a:ext cx="2336791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7" name="Marcador de texto 7">
            <a:extLst>
              <a:ext uri="{FF2B5EF4-FFF2-40B4-BE49-F238E27FC236}">
                <a16:creationId xmlns:a16="http://schemas.microsoft.com/office/drawing/2014/main" id="{B2A73391-D262-9140-B309-BB12AA19FA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221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8" name="Marcador de posición de imagen 2">
            <a:extLst>
              <a:ext uri="{FF2B5EF4-FFF2-40B4-BE49-F238E27FC236}">
                <a16:creationId xmlns:a16="http://schemas.microsoft.com/office/drawing/2014/main" id="{45275E7E-6C59-1249-AD15-26DA1036953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207212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pic>
        <p:nvPicPr>
          <p:cNvPr id="21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423DD1B-C850-FC4E-A162-11506FBB6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8532EF73-5BC3-EA4D-633F-22B6029649C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1CF59FAC-6367-8655-3E68-647E9A6E347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7" name="Conector recto 18">
            <a:extLst>
              <a:ext uri="{FF2B5EF4-FFF2-40B4-BE49-F238E27FC236}">
                <a16:creationId xmlns:a16="http://schemas.microsoft.com/office/drawing/2014/main" id="{A6C5CE12-8BCE-1CEC-1460-B2E4AC44E54D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7481800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3874">
          <p15:clr>
            <a:srgbClr val="FBAE40"/>
          </p15:clr>
        </p15:guide>
        <p15:guide id="4" orient="horz" pos="1637">
          <p15:clr>
            <a:srgbClr val="FBAE40"/>
          </p15:clr>
        </p15:guide>
        <p15:guide id="5" pos="2071">
          <p15:clr>
            <a:srgbClr val="FBAE40"/>
          </p15:clr>
        </p15:guide>
        <p15:guide id="6" pos="5655">
          <p15:clr>
            <a:srgbClr val="FBAE40"/>
          </p15:clr>
        </p15:guide>
        <p15:guide id="7" orient="horz" pos="66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ierre_cas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FD37190-D8CB-B721-B802-B940C8430A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6002" y="1325117"/>
            <a:ext cx="5340927" cy="3293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115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Muchas</a:t>
            </a:r>
          </a:p>
          <a:p>
            <a:pPr lvl="0"/>
            <a:r>
              <a:rPr lang="es-ES"/>
              <a:t>gracias!</a:t>
            </a:r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EB75B-AFA5-A24E-275D-BF73DF5084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t="-1005" r="24290" b="18450"/>
          <a:stretch/>
        </p:blipFill>
        <p:spPr>
          <a:xfrm>
            <a:off x="379957" y="696191"/>
            <a:ext cx="5954232" cy="6161809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7233319F-5936-7CB4-0101-DF03B27520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02" y="5428821"/>
            <a:ext cx="512822" cy="512822"/>
          </a:xfrm>
          <a:prstGeom prst="rect">
            <a:avLst/>
          </a:prstGeom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7E0A6187-581B-9495-C946-63C5BF677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66002" y="4903909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www.achs.cl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78658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de Portadilla capitulo c titulo y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7D61C88C-2C0C-7B1D-6536-0F4590425B1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64297" y="4868685"/>
            <a:ext cx="5863856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20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8BF8D9D-FA7C-CE9E-07AE-288D7938C1A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64296" y="1989315"/>
            <a:ext cx="7792024" cy="2346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</a:t>
            </a:r>
          </a:p>
          <a:p>
            <a:pPr lvl="0"/>
            <a:r>
              <a:rPr lang="es-ES"/>
              <a:t>60 puntos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9E2A7-5379-587D-1CF3-26750B56C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811069" y="5477068"/>
            <a:ext cx="1380931" cy="1380931"/>
          </a:xfrm>
          <a:prstGeom prst="rect">
            <a:avLst/>
          </a:prstGeom>
        </p:spPr>
      </p:pic>
      <p:pic>
        <p:nvPicPr>
          <p:cNvPr id="5" name="Picture 3" descr="Logo, icon&#10;&#10;Description automatically generated">
            <a:extLst>
              <a:ext uri="{FF2B5EF4-FFF2-40B4-BE49-F238E27FC236}">
                <a16:creationId xmlns:a16="http://schemas.microsoft.com/office/drawing/2014/main" id="{3737A316-07E6-EF48-8A99-DD515B5351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490" y="452438"/>
            <a:ext cx="523876" cy="5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8680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ris-con titulo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D9B6F1-F225-3642-A507-6C25CF7337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707" y="1620843"/>
            <a:ext cx="11291094" cy="47982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Tx/>
              <a:buNone/>
              <a:defRPr sz="160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Wingdings" pitchFamily="2" charset="2"/>
              <a:buChar char="§"/>
              <a:tabLst/>
              <a:defRPr lang="es-ES" sz="1600" b="0" i="0" u="none" strike="noStrike" cap="none" spc="0" baseline="0" dirty="0" smtClean="0">
                <a:solidFill>
                  <a:schemeClr val="accent3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2pPr>
            <a:lvl3pPr marL="1030288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40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42232" indent="-33258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40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75607" indent="-36433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1571625" algn="l"/>
              </a:tabLst>
              <a:defRPr sz="140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BD6B223-A8C8-CD47-AB69-8DA2077761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7E2831A9-A15B-41D3-AC5C-52F953B86AF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76D4B63C-8E6F-6AA8-29F0-DE941CCBFA6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9" name="Conector recto 18">
            <a:extLst>
              <a:ext uri="{FF2B5EF4-FFF2-40B4-BE49-F238E27FC236}">
                <a16:creationId xmlns:a16="http://schemas.microsoft.com/office/drawing/2014/main" id="{D7C1E24C-4C5A-EF3A-2D18-88AB203EE68E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6ED2D655-F7A1-ACC9-6600-B1022178FF2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1" name="Marcador de número de diapositiva 1">
            <a:extLst>
              <a:ext uri="{FF2B5EF4-FFF2-40B4-BE49-F238E27FC236}">
                <a16:creationId xmlns:a16="http://schemas.microsoft.com/office/drawing/2014/main" id="{414CA5CA-CED3-D7EA-0507-08AD47A72628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84291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ítulo s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6701528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9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DCB4F15-4A35-4345-8287-7BA8F7E081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8" name="Círculo">
            <a:extLst>
              <a:ext uri="{FF2B5EF4-FFF2-40B4-BE49-F238E27FC236}">
                <a16:creationId xmlns:a16="http://schemas.microsoft.com/office/drawing/2014/main" id="{F29113B8-B936-899D-96D0-1D74BBF93794}"/>
              </a:ext>
            </a:extLst>
          </p:cNvPr>
          <p:cNvSpPr/>
          <p:nvPr userDrawn="1"/>
        </p:nvSpPr>
        <p:spPr>
          <a:xfrm>
            <a:off x="-1879827" y="384450"/>
            <a:ext cx="493539" cy="4932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</a:t>
            </a: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Círculo">
            <a:extLst>
              <a:ext uri="{FF2B5EF4-FFF2-40B4-BE49-F238E27FC236}">
                <a16:creationId xmlns:a16="http://schemas.microsoft.com/office/drawing/2014/main" id="{04BA4620-62EC-F5FF-D3F2-E74296AEC5BB}"/>
              </a:ext>
            </a:extLst>
          </p:cNvPr>
          <p:cNvSpPr/>
          <p:nvPr userDrawn="1"/>
        </p:nvSpPr>
        <p:spPr>
          <a:xfrm>
            <a:off x="-1235652" y="385276"/>
            <a:ext cx="491737" cy="491737"/>
          </a:xfrm>
          <a:prstGeom prst="ellipse">
            <a:avLst/>
          </a:prstGeom>
          <a:solidFill>
            <a:srgbClr val="EAEAD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R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B 222</a:t>
            </a:r>
            <a:endParaRPr sz="8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Círculo">
            <a:extLst>
              <a:ext uri="{FF2B5EF4-FFF2-40B4-BE49-F238E27FC236}">
                <a16:creationId xmlns:a16="http://schemas.microsoft.com/office/drawing/2014/main" id="{4A788DBB-CFC6-3F56-A757-345EF194FB31}"/>
              </a:ext>
            </a:extLst>
          </p:cNvPr>
          <p:cNvSpPr/>
          <p:nvPr userDrawn="1"/>
        </p:nvSpPr>
        <p:spPr>
          <a:xfrm>
            <a:off x="-1841727" y="1112564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Círculo">
            <a:extLst>
              <a:ext uri="{FF2B5EF4-FFF2-40B4-BE49-F238E27FC236}">
                <a16:creationId xmlns:a16="http://schemas.microsoft.com/office/drawing/2014/main" id="{3FF2EFA0-6F1C-0975-6C91-F790111DE446}"/>
              </a:ext>
            </a:extLst>
          </p:cNvPr>
          <p:cNvSpPr/>
          <p:nvPr userDrawn="1"/>
        </p:nvSpPr>
        <p:spPr>
          <a:xfrm>
            <a:off x="-1841727" y="1764152"/>
            <a:ext cx="493539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Círculo">
            <a:extLst>
              <a:ext uri="{FF2B5EF4-FFF2-40B4-BE49-F238E27FC236}">
                <a16:creationId xmlns:a16="http://schemas.microsoft.com/office/drawing/2014/main" id="{1C30675D-8842-F5EE-9561-5BDC7EE391E6}"/>
              </a:ext>
            </a:extLst>
          </p:cNvPr>
          <p:cNvSpPr/>
          <p:nvPr userDrawn="1"/>
        </p:nvSpPr>
        <p:spPr>
          <a:xfrm>
            <a:off x="-1236553" y="1764152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Círculo">
            <a:extLst>
              <a:ext uri="{FF2B5EF4-FFF2-40B4-BE49-F238E27FC236}">
                <a16:creationId xmlns:a16="http://schemas.microsoft.com/office/drawing/2014/main" id="{F81B9D27-9E65-0BC0-76C5-1A851D7DB685}"/>
              </a:ext>
            </a:extLst>
          </p:cNvPr>
          <p:cNvSpPr/>
          <p:nvPr userDrawn="1"/>
        </p:nvSpPr>
        <p:spPr>
          <a:xfrm>
            <a:off x="-621291" y="385350"/>
            <a:ext cx="491737" cy="491737"/>
          </a:xfrm>
          <a:prstGeom prst="ellipse">
            <a:avLst/>
          </a:prstGeom>
          <a:solidFill>
            <a:srgbClr val="7EFF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126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255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Círculo">
            <a:extLst>
              <a:ext uri="{FF2B5EF4-FFF2-40B4-BE49-F238E27FC236}">
                <a16:creationId xmlns:a16="http://schemas.microsoft.com/office/drawing/2014/main" id="{68EDD6DC-728E-06C2-9129-F92BED5C1C8D}"/>
              </a:ext>
            </a:extLst>
          </p:cNvPr>
          <p:cNvSpPr/>
          <p:nvPr userDrawn="1"/>
        </p:nvSpPr>
        <p:spPr>
          <a:xfrm>
            <a:off x="-1236553" y="111308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E8DADBB-AB6E-2DF8-1810-1EB41C2E208B}"/>
              </a:ext>
            </a:extLst>
          </p:cNvPr>
          <p:cNvSpPr/>
          <p:nvPr userDrawn="1"/>
        </p:nvSpPr>
        <p:spPr>
          <a:xfrm>
            <a:off x="-1841728" y="129594"/>
            <a:ext cx="1620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Primarios de marca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2A7ECF1-FA51-C626-43A6-09E1313FE644}"/>
              </a:ext>
            </a:extLst>
          </p:cNvPr>
          <p:cNvSpPr/>
          <p:nvPr userDrawn="1"/>
        </p:nvSpPr>
        <p:spPr>
          <a:xfrm>
            <a:off x="-1841728" y="863836"/>
            <a:ext cx="1872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 err="1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Masterbrand</a:t>
            </a:r>
            <a:r>
              <a:rPr lang="es-CL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 y Laboral</a:t>
            </a:r>
            <a:endParaRPr lang="es-ES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8C6C902-94F7-B828-2E7C-62869A57FED6}"/>
              </a:ext>
            </a:extLst>
          </p:cNvPr>
          <p:cNvSpPr/>
          <p:nvPr userDrawn="1"/>
        </p:nvSpPr>
        <p:spPr>
          <a:xfrm>
            <a:off x="-1841728" y="1605802"/>
            <a:ext cx="1872000" cy="16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Salud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Círculo">
            <a:extLst>
              <a:ext uri="{FF2B5EF4-FFF2-40B4-BE49-F238E27FC236}">
                <a16:creationId xmlns:a16="http://schemas.microsoft.com/office/drawing/2014/main" id="{40C15E83-A02F-6DAB-17D6-DF01E747DB5C}"/>
              </a:ext>
            </a:extLst>
          </p:cNvPr>
          <p:cNvSpPr/>
          <p:nvPr userDrawn="1"/>
        </p:nvSpPr>
        <p:spPr>
          <a:xfrm>
            <a:off x="-1843005" y="2448887"/>
            <a:ext cx="493539" cy="493239"/>
          </a:xfrm>
          <a:prstGeom prst="ellipse">
            <a:avLst/>
          </a:prstGeom>
          <a:solidFill>
            <a:srgbClr val="8B73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139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115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Círculo">
            <a:extLst>
              <a:ext uri="{FF2B5EF4-FFF2-40B4-BE49-F238E27FC236}">
                <a16:creationId xmlns:a16="http://schemas.microsoft.com/office/drawing/2014/main" id="{2EF59052-6854-FAEE-36AF-7131495A9BDF}"/>
              </a:ext>
            </a:extLst>
          </p:cNvPr>
          <p:cNvSpPr/>
          <p:nvPr userDrawn="1"/>
        </p:nvSpPr>
        <p:spPr>
          <a:xfrm>
            <a:off x="-1237831" y="2448887"/>
            <a:ext cx="493539" cy="493239"/>
          </a:xfrm>
          <a:prstGeom prst="ellipse">
            <a:avLst/>
          </a:prstGeom>
          <a:solidFill>
            <a:srgbClr val="1E117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30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17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124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B6C9D74-8BC3-4EB0-CE4A-407DAC03ACCF}"/>
              </a:ext>
            </a:extLst>
          </p:cNvPr>
          <p:cNvSpPr/>
          <p:nvPr userDrawn="1"/>
        </p:nvSpPr>
        <p:spPr>
          <a:xfrm>
            <a:off x="-1843006" y="224200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Servicios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28B7EC41-02B3-7823-FD79-15DFF8BE7D5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662063BF-07FE-EE5B-A42A-0E7F6DA7586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85F9AF68-8345-6B33-319E-57FB32203EE1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2926D599-3B4A-C002-D5B7-B37757C0816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26" name="Marcador de número de diapositiva 1">
            <a:extLst>
              <a:ext uri="{FF2B5EF4-FFF2-40B4-BE49-F238E27FC236}">
                <a16:creationId xmlns:a16="http://schemas.microsoft.com/office/drawing/2014/main" id="{6D9083C3-BDAA-736D-9014-990AF15D3EA9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4885856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s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6701528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írculo">
            <a:extLst>
              <a:ext uri="{FF2B5EF4-FFF2-40B4-BE49-F238E27FC236}">
                <a16:creationId xmlns:a16="http://schemas.microsoft.com/office/drawing/2014/main" id="{F29113B8-B936-899D-96D0-1D74BBF93794}"/>
              </a:ext>
            </a:extLst>
          </p:cNvPr>
          <p:cNvSpPr/>
          <p:nvPr userDrawn="1"/>
        </p:nvSpPr>
        <p:spPr>
          <a:xfrm>
            <a:off x="-1879827" y="384450"/>
            <a:ext cx="493539" cy="4932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</a:t>
            </a: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Círculo">
            <a:extLst>
              <a:ext uri="{FF2B5EF4-FFF2-40B4-BE49-F238E27FC236}">
                <a16:creationId xmlns:a16="http://schemas.microsoft.com/office/drawing/2014/main" id="{04BA4620-62EC-F5FF-D3F2-E74296AEC5BB}"/>
              </a:ext>
            </a:extLst>
          </p:cNvPr>
          <p:cNvSpPr/>
          <p:nvPr userDrawn="1"/>
        </p:nvSpPr>
        <p:spPr>
          <a:xfrm>
            <a:off x="-1235652" y="385276"/>
            <a:ext cx="491737" cy="491737"/>
          </a:xfrm>
          <a:prstGeom prst="ellipse">
            <a:avLst/>
          </a:prstGeom>
          <a:solidFill>
            <a:srgbClr val="EAEAD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R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B 222</a:t>
            </a:r>
            <a:endParaRPr sz="8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Círculo">
            <a:extLst>
              <a:ext uri="{FF2B5EF4-FFF2-40B4-BE49-F238E27FC236}">
                <a16:creationId xmlns:a16="http://schemas.microsoft.com/office/drawing/2014/main" id="{4A788DBB-CFC6-3F56-A757-345EF194FB31}"/>
              </a:ext>
            </a:extLst>
          </p:cNvPr>
          <p:cNvSpPr/>
          <p:nvPr userDrawn="1"/>
        </p:nvSpPr>
        <p:spPr>
          <a:xfrm>
            <a:off x="-1841727" y="1112564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Círculo">
            <a:extLst>
              <a:ext uri="{FF2B5EF4-FFF2-40B4-BE49-F238E27FC236}">
                <a16:creationId xmlns:a16="http://schemas.microsoft.com/office/drawing/2014/main" id="{3FF2EFA0-6F1C-0975-6C91-F790111DE446}"/>
              </a:ext>
            </a:extLst>
          </p:cNvPr>
          <p:cNvSpPr/>
          <p:nvPr userDrawn="1"/>
        </p:nvSpPr>
        <p:spPr>
          <a:xfrm>
            <a:off x="-1841727" y="1764152"/>
            <a:ext cx="493539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Círculo">
            <a:extLst>
              <a:ext uri="{FF2B5EF4-FFF2-40B4-BE49-F238E27FC236}">
                <a16:creationId xmlns:a16="http://schemas.microsoft.com/office/drawing/2014/main" id="{1C30675D-8842-F5EE-9561-5BDC7EE391E6}"/>
              </a:ext>
            </a:extLst>
          </p:cNvPr>
          <p:cNvSpPr/>
          <p:nvPr userDrawn="1"/>
        </p:nvSpPr>
        <p:spPr>
          <a:xfrm>
            <a:off x="-1236553" y="1764152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Círculo">
            <a:extLst>
              <a:ext uri="{FF2B5EF4-FFF2-40B4-BE49-F238E27FC236}">
                <a16:creationId xmlns:a16="http://schemas.microsoft.com/office/drawing/2014/main" id="{F81B9D27-9E65-0BC0-76C5-1A851D7DB685}"/>
              </a:ext>
            </a:extLst>
          </p:cNvPr>
          <p:cNvSpPr/>
          <p:nvPr userDrawn="1"/>
        </p:nvSpPr>
        <p:spPr>
          <a:xfrm>
            <a:off x="-621291" y="385350"/>
            <a:ext cx="491737" cy="491737"/>
          </a:xfrm>
          <a:prstGeom prst="ellipse">
            <a:avLst/>
          </a:prstGeom>
          <a:solidFill>
            <a:srgbClr val="7EFF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126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255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9" name="Círculo">
            <a:extLst>
              <a:ext uri="{FF2B5EF4-FFF2-40B4-BE49-F238E27FC236}">
                <a16:creationId xmlns:a16="http://schemas.microsoft.com/office/drawing/2014/main" id="{68EDD6DC-728E-06C2-9129-F92BED5C1C8D}"/>
              </a:ext>
            </a:extLst>
          </p:cNvPr>
          <p:cNvSpPr/>
          <p:nvPr userDrawn="1"/>
        </p:nvSpPr>
        <p:spPr>
          <a:xfrm>
            <a:off x="-1236553" y="111308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E8DADBB-AB6E-2DF8-1810-1EB41C2E208B}"/>
              </a:ext>
            </a:extLst>
          </p:cNvPr>
          <p:cNvSpPr/>
          <p:nvPr userDrawn="1"/>
        </p:nvSpPr>
        <p:spPr>
          <a:xfrm>
            <a:off x="-1841728" y="129594"/>
            <a:ext cx="1620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Primarios de marca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2A7ECF1-FA51-C626-43A6-09E1313FE644}"/>
              </a:ext>
            </a:extLst>
          </p:cNvPr>
          <p:cNvSpPr/>
          <p:nvPr userDrawn="1"/>
        </p:nvSpPr>
        <p:spPr>
          <a:xfrm>
            <a:off x="-1841728" y="863836"/>
            <a:ext cx="1872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 err="1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Masterbrand</a:t>
            </a:r>
            <a:r>
              <a:rPr lang="es-CL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 y Laboral</a:t>
            </a:r>
            <a:endParaRPr lang="es-ES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8C6C902-94F7-B828-2E7C-62869A57FED6}"/>
              </a:ext>
            </a:extLst>
          </p:cNvPr>
          <p:cNvSpPr/>
          <p:nvPr userDrawn="1"/>
        </p:nvSpPr>
        <p:spPr>
          <a:xfrm>
            <a:off x="-1841728" y="1605802"/>
            <a:ext cx="1872000" cy="16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Salud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Círculo">
            <a:extLst>
              <a:ext uri="{FF2B5EF4-FFF2-40B4-BE49-F238E27FC236}">
                <a16:creationId xmlns:a16="http://schemas.microsoft.com/office/drawing/2014/main" id="{40C15E83-A02F-6DAB-17D6-DF01E747DB5C}"/>
              </a:ext>
            </a:extLst>
          </p:cNvPr>
          <p:cNvSpPr/>
          <p:nvPr userDrawn="1"/>
        </p:nvSpPr>
        <p:spPr>
          <a:xfrm>
            <a:off x="-1843005" y="2448887"/>
            <a:ext cx="493539" cy="493239"/>
          </a:xfrm>
          <a:prstGeom prst="ellipse">
            <a:avLst/>
          </a:prstGeom>
          <a:solidFill>
            <a:srgbClr val="8B73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139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115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Círculo">
            <a:extLst>
              <a:ext uri="{FF2B5EF4-FFF2-40B4-BE49-F238E27FC236}">
                <a16:creationId xmlns:a16="http://schemas.microsoft.com/office/drawing/2014/main" id="{2EF59052-6854-FAEE-36AF-7131495A9BDF}"/>
              </a:ext>
            </a:extLst>
          </p:cNvPr>
          <p:cNvSpPr/>
          <p:nvPr userDrawn="1"/>
        </p:nvSpPr>
        <p:spPr>
          <a:xfrm>
            <a:off x="-1237831" y="2448887"/>
            <a:ext cx="493539" cy="493239"/>
          </a:xfrm>
          <a:prstGeom prst="ellipse">
            <a:avLst/>
          </a:prstGeom>
          <a:solidFill>
            <a:srgbClr val="1E117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30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17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124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DB6C9D74-8BC3-4EB0-CE4A-407DAC03ACCF}"/>
              </a:ext>
            </a:extLst>
          </p:cNvPr>
          <p:cNvSpPr/>
          <p:nvPr userDrawn="1"/>
        </p:nvSpPr>
        <p:spPr>
          <a:xfrm>
            <a:off x="-1843006" y="224200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Servicios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" name="Picture 9">
            <a:extLst>
              <a:ext uri="{FF2B5EF4-FFF2-40B4-BE49-F238E27FC236}">
                <a16:creationId xmlns:a16="http://schemas.microsoft.com/office/drawing/2014/main" id="{83C2F501-C9A6-6E73-69FF-B2015CE58C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6415" y="457317"/>
            <a:ext cx="1266351" cy="518996"/>
          </a:xfrm>
          <a:prstGeom prst="rect">
            <a:avLst/>
          </a:prstGeom>
        </p:spPr>
      </p:pic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1943F51B-EF78-1CE1-9216-D1974F345A1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9847327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3A14FED0-8546-451A-A14F-0D543A261EA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9847327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9" name="Conector recto 18">
            <a:extLst>
              <a:ext uri="{FF2B5EF4-FFF2-40B4-BE49-F238E27FC236}">
                <a16:creationId xmlns:a16="http://schemas.microsoft.com/office/drawing/2014/main" id="{A6DD75FD-44FF-78AD-787E-BE3CCDDE08D6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5F3F7008-4A10-D5C1-C2AF-95454CF42D4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26" name="Marcador de número de diapositiva 1">
            <a:extLst>
              <a:ext uri="{FF2B5EF4-FFF2-40B4-BE49-F238E27FC236}">
                <a16:creationId xmlns:a16="http://schemas.microsoft.com/office/drawing/2014/main" id="{21C80C0E-D9E4-924A-F302-EF84E1C541CC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82300343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2D404D2-9A20-0B4A-978D-2FBB703A25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8369" y="457795"/>
            <a:ext cx="1094073" cy="518518"/>
          </a:xfrm>
          <a:prstGeom prst="rect">
            <a:avLst/>
          </a:prstGeom>
        </p:spPr>
      </p:pic>
      <p:sp>
        <p:nvSpPr>
          <p:cNvPr id="5" name="Círculo">
            <a:extLst>
              <a:ext uri="{FF2B5EF4-FFF2-40B4-BE49-F238E27FC236}">
                <a16:creationId xmlns:a16="http://schemas.microsoft.com/office/drawing/2014/main" id="{B013BD41-287C-1A57-DF87-979E3985710F}"/>
              </a:ext>
            </a:extLst>
          </p:cNvPr>
          <p:cNvSpPr/>
          <p:nvPr userDrawn="1"/>
        </p:nvSpPr>
        <p:spPr>
          <a:xfrm>
            <a:off x="-1879827" y="384450"/>
            <a:ext cx="493539" cy="4932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</a:t>
            </a: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Círculo">
            <a:extLst>
              <a:ext uri="{FF2B5EF4-FFF2-40B4-BE49-F238E27FC236}">
                <a16:creationId xmlns:a16="http://schemas.microsoft.com/office/drawing/2014/main" id="{038593C4-09B1-CC43-03A6-1E570B7E9230}"/>
              </a:ext>
            </a:extLst>
          </p:cNvPr>
          <p:cNvSpPr/>
          <p:nvPr userDrawn="1"/>
        </p:nvSpPr>
        <p:spPr>
          <a:xfrm>
            <a:off x="-1235652" y="385276"/>
            <a:ext cx="491737" cy="491737"/>
          </a:xfrm>
          <a:prstGeom prst="ellipse">
            <a:avLst/>
          </a:prstGeom>
          <a:solidFill>
            <a:srgbClr val="EAEAD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R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B 222</a:t>
            </a:r>
            <a:endParaRPr sz="8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Círculo">
            <a:extLst>
              <a:ext uri="{FF2B5EF4-FFF2-40B4-BE49-F238E27FC236}">
                <a16:creationId xmlns:a16="http://schemas.microsoft.com/office/drawing/2014/main" id="{64C3536A-DB1D-5F9D-A859-EF83745A0F3C}"/>
              </a:ext>
            </a:extLst>
          </p:cNvPr>
          <p:cNvSpPr/>
          <p:nvPr userDrawn="1"/>
        </p:nvSpPr>
        <p:spPr>
          <a:xfrm>
            <a:off x="-1841727" y="1112564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Círculo">
            <a:extLst>
              <a:ext uri="{FF2B5EF4-FFF2-40B4-BE49-F238E27FC236}">
                <a16:creationId xmlns:a16="http://schemas.microsoft.com/office/drawing/2014/main" id="{F0E96976-20F5-C9D2-DB6C-2972F6ADC8ED}"/>
              </a:ext>
            </a:extLst>
          </p:cNvPr>
          <p:cNvSpPr/>
          <p:nvPr userDrawn="1"/>
        </p:nvSpPr>
        <p:spPr>
          <a:xfrm>
            <a:off x="-1841727" y="1764152"/>
            <a:ext cx="493539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Círculo">
            <a:extLst>
              <a:ext uri="{FF2B5EF4-FFF2-40B4-BE49-F238E27FC236}">
                <a16:creationId xmlns:a16="http://schemas.microsoft.com/office/drawing/2014/main" id="{8284F20C-5834-107A-6C61-4581EF210267}"/>
              </a:ext>
            </a:extLst>
          </p:cNvPr>
          <p:cNvSpPr/>
          <p:nvPr userDrawn="1"/>
        </p:nvSpPr>
        <p:spPr>
          <a:xfrm>
            <a:off x="-1236553" y="1764152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Círculo">
            <a:extLst>
              <a:ext uri="{FF2B5EF4-FFF2-40B4-BE49-F238E27FC236}">
                <a16:creationId xmlns:a16="http://schemas.microsoft.com/office/drawing/2014/main" id="{B90B81C4-637D-FE03-E21B-DA820BA34052}"/>
              </a:ext>
            </a:extLst>
          </p:cNvPr>
          <p:cNvSpPr/>
          <p:nvPr userDrawn="1"/>
        </p:nvSpPr>
        <p:spPr>
          <a:xfrm>
            <a:off x="-621291" y="385350"/>
            <a:ext cx="491737" cy="491737"/>
          </a:xfrm>
          <a:prstGeom prst="ellipse">
            <a:avLst/>
          </a:prstGeom>
          <a:solidFill>
            <a:srgbClr val="7EFF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126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255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Círculo">
            <a:extLst>
              <a:ext uri="{FF2B5EF4-FFF2-40B4-BE49-F238E27FC236}">
                <a16:creationId xmlns:a16="http://schemas.microsoft.com/office/drawing/2014/main" id="{EF616713-76ED-1DF7-A5AF-E647F10E69B4}"/>
              </a:ext>
            </a:extLst>
          </p:cNvPr>
          <p:cNvSpPr/>
          <p:nvPr userDrawn="1"/>
        </p:nvSpPr>
        <p:spPr>
          <a:xfrm>
            <a:off x="-1236553" y="111308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4A4A24-CB9F-C923-AFB2-BB380632CC49}"/>
              </a:ext>
            </a:extLst>
          </p:cNvPr>
          <p:cNvSpPr/>
          <p:nvPr userDrawn="1"/>
        </p:nvSpPr>
        <p:spPr>
          <a:xfrm>
            <a:off x="-1841728" y="129594"/>
            <a:ext cx="1620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Primarios de marca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BF032F-0128-3042-C572-D475BC9EE629}"/>
              </a:ext>
            </a:extLst>
          </p:cNvPr>
          <p:cNvSpPr/>
          <p:nvPr userDrawn="1"/>
        </p:nvSpPr>
        <p:spPr>
          <a:xfrm>
            <a:off x="-1841728" y="863836"/>
            <a:ext cx="1872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 err="1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Masterbrand</a:t>
            </a:r>
            <a:r>
              <a:rPr lang="es-CL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 y Laboral</a:t>
            </a:r>
            <a:endParaRPr lang="es-ES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406777C-366A-BBCE-2030-CB4475CFAEAC}"/>
              </a:ext>
            </a:extLst>
          </p:cNvPr>
          <p:cNvSpPr/>
          <p:nvPr userDrawn="1"/>
        </p:nvSpPr>
        <p:spPr>
          <a:xfrm>
            <a:off x="-1841728" y="1605802"/>
            <a:ext cx="1872000" cy="16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Salud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Círculo">
            <a:extLst>
              <a:ext uri="{FF2B5EF4-FFF2-40B4-BE49-F238E27FC236}">
                <a16:creationId xmlns:a16="http://schemas.microsoft.com/office/drawing/2014/main" id="{12C0B682-0695-8ABA-7305-F19C5602C945}"/>
              </a:ext>
            </a:extLst>
          </p:cNvPr>
          <p:cNvSpPr/>
          <p:nvPr userDrawn="1"/>
        </p:nvSpPr>
        <p:spPr>
          <a:xfrm>
            <a:off x="-1843005" y="2448887"/>
            <a:ext cx="493539" cy="493239"/>
          </a:xfrm>
          <a:prstGeom prst="ellipse">
            <a:avLst/>
          </a:prstGeom>
          <a:solidFill>
            <a:srgbClr val="8B73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139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115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Círculo">
            <a:extLst>
              <a:ext uri="{FF2B5EF4-FFF2-40B4-BE49-F238E27FC236}">
                <a16:creationId xmlns:a16="http://schemas.microsoft.com/office/drawing/2014/main" id="{DB299067-D620-B2F3-D94C-C61BF550AE28}"/>
              </a:ext>
            </a:extLst>
          </p:cNvPr>
          <p:cNvSpPr/>
          <p:nvPr userDrawn="1"/>
        </p:nvSpPr>
        <p:spPr>
          <a:xfrm>
            <a:off x="-1237831" y="2448887"/>
            <a:ext cx="493539" cy="493239"/>
          </a:xfrm>
          <a:prstGeom prst="ellipse">
            <a:avLst/>
          </a:prstGeom>
          <a:solidFill>
            <a:srgbClr val="1E117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30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17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124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2552B1E-5A98-21B5-3B5F-3DFF71BE7B09}"/>
              </a:ext>
            </a:extLst>
          </p:cNvPr>
          <p:cNvSpPr/>
          <p:nvPr userDrawn="1"/>
        </p:nvSpPr>
        <p:spPr>
          <a:xfrm>
            <a:off x="-1843006" y="224200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Servicios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708C1469-2B8E-73AF-CF7C-CB1E35B519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9849281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6B4479DF-D47E-2ACB-C620-F6A23E905E9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9849281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24" name="Conector recto 18">
            <a:extLst>
              <a:ext uri="{FF2B5EF4-FFF2-40B4-BE49-F238E27FC236}">
                <a16:creationId xmlns:a16="http://schemas.microsoft.com/office/drawing/2014/main" id="{9446F6A5-FBE6-0EBF-3201-FDC2C57A547A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4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7B3DDE7D-2862-EDC8-86C6-7D1892FB6CC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26" name="Marcador de número de diapositiva 1">
            <a:extLst>
              <a:ext uri="{FF2B5EF4-FFF2-40B4-BE49-F238E27FC236}">
                <a16:creationId xmlns:a16="http://schemas.microsoft.com/office/drawing/2014/main" id="{5CCC0045-127A-2701-5A17-DA4E2C1EDB2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0213190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60540B44-8664-9E9A-1B51-E35F4E3BA25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49262" y="496571"/>
            <a:ext cx="9849281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ES" sz="2000" b="0" i="0" u="none" strike="noStrike" cap="none" spc="0" baseline="0" dirty="0">
                <a:solidFill>
                  <a:schemeClr val="accent5"/>
                </a:solidFill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9AC2FA9E-A62F-2530-7FC5-87931CF25B46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9262" y="1159880"/>
            <a:ext cx="9849281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i="0" u="none" strike="noStrike" cap="none" spc="0" baseline="0" dirty="0">
                <a:solidFill>
                  <a:schemeClr val="accent3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5" name="Conector recto 18">
            <a:extLst>
              <a:ext uri="{FF2B5EF4-FFF2-40B4-BE49-F238E27FC236}">
                <a16:creationId xmlns:a16="http://schemas.microsoft.com/office/drawing/2014/main" id="{34157F75-3942-DD21-0DCA-9E6F5345198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5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5F4608A8-6038-FA17-2E9D-677484DDB9E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C370C86E-9455-6F60-FDCA-8338B1E62F1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5" name="Círculo">
            <a:extLst>
              <a:ext uri="{FF2B5EF4-FFF2-40B4-BE49-F238E27FC236}">
                <a16:creationId xmlns:a16="http://schemas.microsoft.com/office/drawing/2014/main" id="{B013BD41-287C-1A57-DF87-979E3985710F}"/>
              </a:ext>
            </a:extLst>
          </p:cNvPr>
          <p:cNvSpPr/>
          <p:nvPr userDrawn="1"/>
        </p:nvSpPr>
        <p:spPr>
          <a:xfrm>
            <a:off x="-1879827" y="384450"/>
            <a:ext cx="493539" cy="4932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</a:t>
            </a: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" name="Círculo">
            <a:extLst>
              <a:ext uri="{FF2B5EF4-FFF2-40B4-BE49-F238E27FC236}">
                <a16:creationId xmlns:a16="http://schemas.microsoft.com/office/drawing/2014/main" id="{038593C4-09B1-CC43-03A6-1E570B7E9230}"/>
              </a:ext>
            </a:extLst>
          </p:cNvPr>
          <p:cNvSpPr/>
          <p:nvPr userDrawn="1"/>
        </p:nvSpPr>
        <p:spPr>
          <a:xfrm>
            <a:off x="-1235652" y="385276"/>
            <a:ext cx="491737" cy="491737"/>
          </a:xfrm>
          <a:prstGeom prst="ellipse">
            <a:avLst/>
          </a:prstGeom>
          <a:solidFill>
            <a:srgbClr val="EAEAD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R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B 222</a:t>
            </a:r>
            <a:endParaRPr sz="8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Círculo">
            <a:extLst>
              <a:ext uri="{FF2B5EF4-FFF2-40B4-BE49-F238E27FC236}">
                <a16:creationId xmlns:a16="http://schemas.microsoft.com/office/drawing/2014/main" id="{64C3536A-DB1D-5F9D-A859-EF83745A0F3C}"/>
              </a:ext>
            </a:extLst>
          </p:cNvPr>
          <p:cNvSpPr/>
          <p:nvPr userDrawn="1"/>
        </p:nvSpPr>
        <p:spPr>
          <a:xfrm>
            <a:off x="-1841727" y="1112564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Círculo">
            <a:extLst>
              <a:ext uri="{FF2B5EF4-FFF2-40B4-BE49-F238E27FC236}">
                <a16:creationId xmlns:a16="http://schemas.microsoft.com/office/drawing/2014/main" id="{F0E96976-20F5-C9D2-DB6C-2972F6ADC8ED}"/>
              </a:ext>
            </a:extLst>
          </p:cNvPr>
          <p:cNvSpPr/>
          <p:nvPr userDrawn="1"/>
        </p:nvSpPr>
        <p:spPr>
          <a:xfrm>
            <a:off x="-1841727" y="1764152"/>
            <a:ext cx="493539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Círculo">
            <a:extLst>
              <a:ext uri="{FF2B5EF4-FFF2-40B4-BE49-F238E27FC236}">
                <a16:creationId xmlns:a16="http://schemas.microsoft.com/office/drawing/2014/main" id="{8284F20C-5834-107A-6C61-4581EF210267}"/>
              </a:ext>
            </a:extLst>
          </p:cNvPr>
          <p:cNvSpPr/>
          <p:nvPr userDrawn="1"/>
        </p:nvSpPr>
        <p:spPr>
          <a:xfrm>
            <a:off x="-1236553" y="1764152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Círculo">
            <a:extLst>
              <a:ext uri="{FF2B5EF4-FFF2-40B4-BE49-F238E27FC236}">
                <a16:creationId xmlns:a16="http://schemas.microsoft.com/office/drawing/2014/main" id="{B90B81C4-637D-FE03-E21B-DA820BA34052}"/>
              </a:ext>
            </a:extLst>
          </p:cNvPr>
          <p:cNvSpPr/>
          <p:nvPr userDrawn="1"/>
        </p:nvSpPr>
        <p:spPr>
          <a:xfrm>
            <a:off x="-621291" y="385350"/>
            <a:ext cx="491737" cy="491737"/>
          </a:xfrm>
          <a:prstGeom prst="ellipse">
            <a:avLst/>
          </a:prstGeom>
          <a:solidFill>
            <a:srgbClr val="7EFF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126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255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Círculo">
            <a:extLst>
              <a:ext uri="{FF2B5EF4-FFF2-40B4-BE49-F238E27FC236}">
                <a16:creationId xmlns:a16="http://schemas.microsoft.com/office/drawing/2014/main" id="{EF616713-76ED-1DF7-A5AF-E647F10E69B4}"/>
              </a:ext>
            </a:extLst>
          </p:cNvPr>
          <p:cNvSpPr/>
          <p:nvPr userDrawn="1"/>
        </p:nvSpPr>
        <p:spPr>
          <a:xfrm>
            <a:off x="-1236553" y="111308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84A4A24-CB9F-C923-AFB2-BB380632CC49}"/>
              </a:ext>
            </a:extLst>
          </p:cNvPr>
          <p:cNvSpPr/>
          <p:nvPr userDrawn="1"/>
        </p:nvSpPr>
        <p:spPr>
          <a:xfrm>
            <a:off x="-1841728" y="129594"/>
            <a:ext cx="1620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Primarios de marca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0ABF032F-0128-3042-C572-D475BC9EE629}"/>
              </a:ext>
            </a:extLst>
          </p:cNvPr>
          <p:cNvSpPr/>
          <p:nvPr userDrawn="1"/>
        </p:nvSpPr>
        <p:spPr>
          <a:xfrm>
            <a:off x="-1841728" y="863836"/>
            <a:ext cx="1872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 err="1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Masterbrand</a:t>
            </a:r>
            <a:r>
              <a:rPr lang="es-CL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 y Laboral</a:t>
            </a:r>
            <a:endParaRPr lang="es-ES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406777C-366A-BBCE-2030-CB4475CFAEAC}"/>
              </a:ext>
            </a:extLst>
          </p:cNvPr>
          <p:cNvSpPr/>
          <p:nvPr userDrawn="1"/>
        </p:nvSpPr>
        <p:spPr>
          <a:xfrm>
            <a:off x="-1841728" y="1605802"/>
            <a:ext cx="1872000" cy="16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Salud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Círculo">
            <a:extLst>
              <a:ext uri="{FF2B5EF4-FFF2-40B4-BE49-F238E27FC236}">
                <a16:creationId xmlns:a16="http://schemas.microsoft.com/office/drawing/2014/main" id="{12C0B682-0695-8ABA-7305-F19C5602C945}"/>
              </a:ext>
            </a:extLst>
          </p:cNvPr>
          <p:cNvSpPr/>
          <p:nvPr userDrawn="1"/>
        </p:nvSpPr>
        <p:spPr>
          <a:xfrm>
            <a:off x="-1843005" y="2448887"/>
            <a:ext cx="493539" cy="493239"/>
          </a:xfrm>
          <a:prstGeom prst="ellipse">
            <a:avLst/>
          </a:prstGeom>
          <a:solidFill>
            <a:srgbClr val="8B73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139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115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Círculo">
            <a:extLst>
              <a:ext uri="{FF2B5EF4-FFF2-40B4-BE49-F238E27FC236}">
                <a16:creationId xmlns:a16="http://schemas.microsoft.com/office/drawing/2014/main" id="{DB299067-D620-B2F3-D94C-C61BF550AE28}"/>
              </a:ext>
            </a:extLst>
          </p:cNvPr>
          <p:cNvSpPr/>
          <p:nvPr userDrawn="1"/>
        </p:nvSpPr>
        <p:spPr>
          <a:xfrm>
            <a:off x="-1237831" y="2448887"/>
            <a:ext cx="493539" cy="493239"/>
          </a:xfrm>
          <a:prstGeom prst="ellipse">
            <a:avLst/>
          </a:prstGeom>
          <a:solidFill>
            <a:srgbClr val="1E117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30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17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124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82552B1E-5A98-21B5-3B5F-3DFF71BE7B09}"/>
              </a:ext>
            </a:extLst>
          </p:cNvPr>
          <p:cNvSpPr/>
          <p:nvPr userDrawn="1"/>
        </p:nvSpPr>
        <p:spPr>
          <a:xfrm>
            <a:off x="-1843006" y="224200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Servicios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766BE09E-5357-EEDE-AED0-1BFD1724A1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8369" y="457795"/>
            <a:ext cx="1415553" cy="5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1768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02734B2-65B4-284E-AF5A-74CF40B766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5082" y="0"/>
            <a:ext cx="738691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E2DA3E9-55EC-34EB-6661-D855024744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" y="811342"/>
            <a:ext cx="3828289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3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Máximo 3 líneas Arial - 36 puntos</a:t>
            </a:r>
            <a:endParaRPr lang="es-CL"/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F04A7C7F-F4CB-575E-8CB5-6FBCA51FE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" y="2747718"/>
            <a:ext cx="3496235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24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 Arial - 24 puntos</a:t>
            </a:r>
            <a:endParaRPr lang="es-CL"/>
          </a:p>
        </p:txBody>
      </p:sp>
      <p:pic>
        <p:nvPicPr>
          <p:cNvPr id="6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1036831-915A-DE4B-8CE3-6EC7EAA59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416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rtada con vide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B0334AC3-1221-0D47-8376-248BE6D996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3105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B0334AC3-1221-0D47-8376-248BE6D996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medios 2">
            <a:extLst>
              <a:ext uri="{FF2B5EF4-FFF2-40B4-BE49-F238E27FC236}">
                <a16:creationId xmlns:a16="http://schemas.microsoft.com/office/drawing/2014/main" id="{C973E70C-A82E-2D4A-9356-A6B7BEB2D9E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452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/>
              <a:t>Doble clic para incorporar un video</a:t>
            </a:r>
          </a:p>
        </p:txBody>
      </p:sp>
      <p:sp>
        <p:nvSpPr>
          <p:cNvPr id="4" name="Asociación Chilena de Seguridad…">
            <a:extLst>
              <a:ext uri="{FF2B5EF4-FFF2-40B4-BE49-F238E27FC236}">
                <a16:creationId xmlns:a16="http://schemas.microsoft.com/office/drawing/2014/main" id="{06595D45-3E0C-751A-B022-9C87CFFF2F1B}"/>
              </a:ext>
            </a:extLst>
          </p:cNvPr>
          <p:cNvSpPr txBox="1"/>
          <p:nvPr userDrawn="1"/>
        </p:nvSpPr>
        <p:spPr>
          <a:xfrm>
            <a:off x="10894936" y="5855668"/>
            <a:ext cx="943790" cy="54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spcBef>
                <a:spcPts val="600"/>
              </a:spcBef>
              <a:defRPr sz="3000" b="1">
                <a:solidFill>
                  <a:srgbClr val="79B02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apoyo</a:t>
            </a:r>
            <a:r>
              <a:rPr lang="en-US"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2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subtítulo</a:t>
            </a:r>
            <a:endParaRPr sz="1200" b="0" i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14E8690-B5CB-FD43-A144-8D7A82542A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0708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orient="horz" pos="777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posición de imagen 5">
            <a:extLst>
              <a:ext uri="{FF2B5EF4-FFF2-40B4-BE49-F238E27FC236}">
                <a16:creationId xmlns:a16="http://schemas.microsoft.com/office/drawing/2014/main" id="{57FDAB6D-EC3D-AD46-90D9-9F81574BB8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53425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3" name="Marcador de posición de imagen 5">
            <a:extLst>
              <a:ext uri="{FF2B5EF4-FFF2-40B4-BE49-F238E27FC236}">
                <a16:creationId xmlns:a16="http://schemas.microsoft.com/office/drawing/2014/main" id="{2934B818-E267-2047-A000-A4E61AED26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53425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posición de imagen 5">
            <a:extLst>
              <a:ext uri="{FF2B5EF4-FFF2-40B4-BE49-F238E27FC236}">
                <a16:creationId xmlns:a16="http://schemas.microsoft.com/office/drawing/2014/main" id="{E92B164E-CC63-0E19-09E8-8E547A1F8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8778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" name="Marcador de posición de imagen 5">
            <a:extLst>
              <a:ext uri="{FF2B5EF4-FFF2-40B4-BE49-F238E27FC236}">
                <a16:creationId xmlns:a16="http://schemas.microsoft.com/office/drawing/2014/main" id="{2E44EB07-4420-AA45-9E5C-EA43C34D1E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98778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BB29FC8B-B8C5-DE3E-1730-00F09681D7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31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" name="Marcador de posición de imagen 5">
            <a:extLst>
              <a:ext uri="{FF2B5EF4-FFF2-40B4-BE49-F238E27FC236}">
                <a16:creationId xmlns:a16="http://schemas.microsoft.com/office/drawing/2014/main" id="{BC819A52-4CEE-3FE7-DB75-D06000CA16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31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C38ABE7-BC51-EF7A-3C3B-18331AC995C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id="{AB30034D-4DA7-6E16-76D1-BCDDD34A143B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81190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370">
          <p15:clr>
            <a:srgbClr val="FBAE40"/>
          </p15:clr>
        </p15:guide>
        <p15:guide id="4" orient="horz" pos="391">
          <p15:clr>
            <a:srgbClr val="FBAE40"/>
          </p15:clr>
        </p15:guide>
        <p15:guide id="6" pos="739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BA9B3A-D6EE-4F2B-F15A-7626F64CCA8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írculo">
            <a:extLst>
              <a:ext uri="{FF2B5EF4-FFF2-40B4-BE49-F238E27FC236}">
                <a16:creationId xmlns:a16="http://schemas.microsoft.com/office/drawing/2014/main" id="{13131D8E-2691-012F-B922-5F84E05DB189}"/>
              </a:ext>
            </a:extLst>
          </p:cNvPr>
          <p:cNvSpPr/>
          <p:nvPr userDrawn="1"/>
        </p:nvSpPr>
        <p:spPr>
          <a:xfrm>
            <a:off x="-1879827" y="384450"/>
            <a:ext cx="493539" cy="4932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</a:t>
            </a: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Círculo">
            <a:extLst>
              <a:ext uri="{FF2B5EF4-FFF2-40B4-BE49-F238E27FC236}">
                <a16:creationId xmlns:a16="http://schemas.microsoft.com/office/drawing/2014/main" id="{2456CFF2-3EF9-3D39-6D9D-5DF628164887}"/>
              </a:ext>
            </a:extLst>
          </p:cNvPr>
          <p:cNvSpPr/>
          <p:nvPr userDrawn="1"/>
        </p:nvSpPr>
        <p:spPr>
          <a:xfrm>
            <a:off x="-1235652" y="385276"/>
            <a:ext cx="491737" cy="491737"/>
          </a:xfrm>
          <a:prstGeom prst="ellipse">
            <a:avLst/>
          </a:prstGeom>
          <a:solidFill>
            <a:srgbClr val="EAEAD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R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B 222</a:t>
            </a:r>
            <a:endParaRPr sz="8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Círculo">
            <a:extLst>
              <a:ext uri="{FF2B5EF4-FFF2-40B4-BE49-F238E27FC236}">
                <a16:creationId xmlns:a16="http://schemas.microsoft.com/office/drawing/2014/main" id="{321323C4-CCED-891A-3C6C-C33C34807E48}"/>
              </a:ext>
            </a:extLst>
          </p:cNvPr>
          <p:cNvSpPr/>
          <p:nvPr userDrawn="1"/>
        </p:nvSpPr>
        <p:spPr>
          <a:xfrm>
            <a:off x="-1841727" y="1112564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Círculo">
            <a:extLst>
              <a:ext uri="{FF2B5EF4-FFF2-40B4-BE49-F238E27FC236}">
                <a16:creationId xmlns:a16="http://schemas.microsoft.com/office/drawing/2014/main" id="{69B22F3E-14AE-8EFA-D124-D45F2559A55E}"/>
              </a:ext>
            </a:extLst>
          </p:cNvPr>
          <p:cNvSpPr/>
          <p:nvPr userDrawn="1"/>
        </p:nvSpPr>
        <p:spPr>
          <a:xfrm>
            <a:off x="-1841727" y="1764152"/>
            <a:ext cx="493539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Círculo">
            <a:extLst>
              <a:ext uri="{FF2B5EF4-FFF2-40B4-BE49-F238E27FC236}">
                <a16:creationId xmlns:a16="http://schemas.microsoft.com/office/drawing/2014/main" id="{EEDCF006-CABB-4337-82EA-F1BBF770279E}"/>
              </a:ext>
            </a:extLst>
          </p:cNvPr>
          <p:cNvSpPr/>
          <p:nvPr userDrawn="1"/>
        </p:nvSpPr>
        <p:spPr>
          <a:xfrm>
            <a:off x="-1236553" y="1764152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Círculo">
            <a:extLst>
              <a:ext uri="{FF2B5EF4-FFF2-40B4-BE49-F238E27FC236}">
                <a16:creationId xmlns:a16="http://schemas.microsoft.com/office/drawing/2014/main" id="{C726FD99-FD55-9D0A-7B5F-954F099CBBA1}"/>
              </a:ext>
            </a:extLst>
          </p:cNvPr>
          <p:cNvSpPr/>
          <p:nvPr userDrawn="1"/>
        </p:nvSpPr>
        <p:spPr>
          <a:xfrm>
            <a:off x="-621291" y="385350"/>
            <a:ext cx="491737" cy="491737"/>
          </a:xfrm>
          <a:prstGeom prst="ellipse">
            <a:avLst/>
          </a:prstGeom>
          <a:solidFill>
            <a:srgbClr val="7EFF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126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255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Círculo">
            <a:extLst>
              <a:ext uri="{FF2B5EF4-FFF2-40B4-BE49-F238E27FC236}">
                <a16:creationId xmlns:a16="http://schemas.microsoft.com/office/drawing/2014/main" id="{9FE25819-309A-44D2-3F30-47EC711E39C5}"/>
              </a:ext>
            </a:extLst>
          </p:cNvPr>
          <p:cNvSpPr/>
          <p:nvPr userDrawn="1"/>
        </p:nvSpPr>
        <p:spPr>
          <a:xfrm>
            <a:off x="-1236553" y="111308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A915B77-CB08-0487-CF02-1A5CBF953108}"/>
              </a:ext>
            </a:extLst>
          </p:cNvPr>
          <p:cNvSpPr/>
          <p:nvPr userDrawn="1"/>
        </p:nvSpPr>
        <p:spPr>
          <a:xfrm>
            <a:off x="-1841728" y="129594"/>
            <a:ext cx="1620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Primarios de marca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246F1CB-1800-7773-0EDA-5571D9652A78}"/>
              </a:ext>
            </a:extLst>
          </p:cNvPr>
          <p:cNvSpPr/>
          <p:nvPr userDrawn="1"/>
        </p:nvSpPr>
        <p:spPr>
          <a:xfrm>
            <a:off x="-1841728" y="863836"/>
            <a:ext cx="1872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 err="1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Masterbrand</a:t>
            </a:r>
            <a:r>
              <a:rPr lang="es-CL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 y Laboral</a:t>
            </a:r>
            <a:endParaRPr lang="es-ES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B27F37E-9296-F91D-C374-572CF86B7BC2}"/>
              </a:ext>
            </a:extLst>
          </p:cNvPr>
          <p:cNvSpPr/>
          <p:nvPr userDrawn="1"/>
        </p:nvSpPr>
        <p:spPr>
          <a:xfrm>
            <a:off x="-1841728" y="1605802"/>
            <a:ext cx="1872000" cy="16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Salud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" name="Círculo">
            <a:extLst>
              <a:ext uri="{FF2B5EF4-FFF2-40B4-BE49-F238E27FC236}">
                <a16:creationId xmlns:a16="http://schemas.microsoft.com/office/drawing/2014/main" id="{5DD4D913-24A4-313C-90AC-7F80962BC58C}"/>
              </a:ext>
            </a:extLst>
          </p:cNvPr>
          <p:cNvSpPr/>
          <p:nvPr userDrawn="1"/>
        </p:nvSpPr>
        <p:spPr>
          <a:xfrm>
            <a:off x="-1843005" y="2448887"/>
            <a:ext cx="493539" cy="493239"/>
          </a:xfrm>
          <a:prstGeom prst="ellipse">
            <a:avLst/>
          </a:prstGeom>
          <a:solidFill>
            <a:srgbClr val="8B73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139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115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Círculo">
            <a:extLst>
              <a:ext uri="{FF2B5EF4-FFF2-40B4-BE49-F238E27FC236}">
                <a16:creationId xmlns:a16="http://schemas.microsoft.com/office/drawing/2014/main" id="{E7281C10-42D3-69E3-E324-38A7C958FAB2}"/>
              </a:ext>
            </a:extLst>
          </p:cNvPr>
          <p:cNvSpPr/>
          <p:nvPr userDrawn="1"/>
        </p:nvSpPr>
        <p:spPr>
          <a:xfrm>
            <a:off x="-1237831" y="2448887"/>
            <a:ext cx="493539" cy="493239"/>
          </a:xfrm>
          <a:prstGeom prst="ellipse">
            <a:avLst/>
          </a:prstGeom>
          <a:solidFill>
            <a:srgbClr val="1E117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30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17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124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439415E-560D-3F68-1713-7EC5CA6CA476}"/>
              </a:ext>
            </a:extLst>
          </p:cNvPr>
          <p:cNvSpPr/>
          <p:nvPr userDrawn="1"/>
        </p:nvSpPr>
        <p:spPr>
          <a:xfrm>
            <a:off x="-1843006" y="224200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Servicios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D4A56AE-A7F5-D611-190A-FB6F06F875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sp>
        <p:nvSpPr>
          <p:cNvPr id="26" name="Marcador de texto 7">
            <a:extLst>
              <a:ext uri="{FF2B5EF4-FFF2-40B4-BE49-F238E27FC236}">
                <a16:creationId xmlns:a16="http://schemas.microsoft.com/office/drawing/2014/main" id="{D81E3070-202C-DF25-9967-83CA459556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5C91280A-380D-1CFF-0766-E0E0BF033C7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3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28" name="Conector recto 18">
            <a:extLst>
              <a:ext uri="{FF2B5EF4-FFF2-40B4-BE49-F238E27FC236}">
                <a16:creationId xmlns:a16="http://schemas.microsoft.com/office/drawing/2014/main" id="{9262073D-6F4C-15C7-A44E-D12D29E1CE06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D4CC77AB-C6A6-20FD-F4AA-3C61F8A0373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30" name="Marcador de número de diapositiva 1">
            <a:extLst>
              <a:ext uri="{FF2B5EF4-FFF2-40B4-BE49-F238E27FC236}">
                <a16:creationId xmlns:a16="http://schemas.microsoft.com/office/drawing/2014/main" id="{4A312A71-7034-4BD5-0EE0-647FC0A72A9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59591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e ver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A595E92-6A1F-306E-1BEC-0F2D9521E6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8891" y="450113"/>
            <a:ext cx="526200" cy="526200"/>
          </a:xfrm>
          <a:prstGeom prst="rect">
            <a:avLst/>
          </a:prstGeom>
        </p:spPr>
      </p:pic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A1B4B05D-FDED-1017-DD66-775E40EF349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A5B4A9A1-50F4-5F79-35D0-C94C1BA7A36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1159880"/>
            <a:ext cx="1056163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1" name="Conector recto 18">
            <a:extLst>
              <a:ext uri="{FF2B5EF4-FFF2-40B4-BE49-F238E27FC236}">
                <a16:creationId xmlns:a16="http://schemas.microsoft.com/office/drawing/2014/main" id="{43458749-660F-BD30-71F6-BF4F3148E201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B07EAEBE-F69B-96EA-EAAE-FC503CD21430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6561" y="6617652"/>
            <a:ext cx="10964127" cy="2291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9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Pie de página Arial 9</a:t>
            </a:r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E1E48337-4C8A-1948-1D54-4E6DA2C5AFBD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1552237" y="6617652"/>
            <a:ext cx="505443" cy="240348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54264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to 14" hidden="1">
            <a:extLst>
              <a:ext uri="{FF2B5EF4-FFF2-40B4-BE49-F238E27FC236}">
                <a16:creationId xmlns:a16="http://schemas.microsoft.com/office/drawing/2014/main" id="{F10A64CD-8DD8-45CA-81EB-EAD9AEAA92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27296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15" name="Objeto 14" hidden="1">
                        <a:extLst>
                          <a:ext uri="{FF2B5EF4-FFF2-40B4-BE49-F238E27FC236}">
                            <a16:creationId xmlns:a16="http://schemas.microsoft.com/office/drawing/2014/main" id="{F10A64CD-8DD8-45CA-81EB-EAD9AEAA9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79DD609-3848-1A58-181F-8574EA59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48782D-A256-F7A2-22B3-A9EFAABB1D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E9A77B-6163-C88D-FBC1-D45B0B1F4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629392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115336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5657892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to 14" hidden="1">
            <a:extLst>
              <a:ext uri="{FF2B5EF4-FFF2-40B4-BE49-F238E27FC236}">
                <a16:creationId xmlns:a16="http://schemas.microsoft.com/office/drawing/2014/main" id="{F10A64CD-8DD8-45CA-81EB-EAD9AEAA92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394486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15" name="Objeto 14" hidden="1">
                        <a:extLst>
                          <a:ext uri="{FF2B5EF4-FFF2-40B4-BE49-F238E27FC236}">
                            <a16:creationId xmlns:a16="http://schemas.microsoft.com/office/drawing/2014/main" id="{F10A64CD-8DD8-45CA-81EB-EAD9AEAA92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79DD609-3848-1A58-181F-8574EA59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C48782D-A256-F7A2-22B3-A9EFAABB1D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E9A77B-6163-C88D-FBC1-D45B0B1F4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6" name="Marcador de texto 20">
            <a:extLst>
              <a:ext uri="{FF2B5EF4-FFF2-40B4-BE49-F238E27FC236}">
                <a16:creationId xmlns:a16="http://schemas.microsoft.com/office/drawing/2014/main" id="{5DE6C607-DD1D-446D-4686-218DB0D1A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579" y="1562832"/>
            <a:ext cx="11336433" cy="474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0594647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2800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  <p:sp>
        <p:nvSpPr>
          <p:cNvPr id="2" name="Marcador de texto 20">
            <a:extLst>
              <a:ext uri="{FF2B5EF4-FFF2-40B4-BE49-F238E27FC236}">
                <a16:creationId xmlns:a16="http://schemas.microsoft.com/office/drawing/2014/main" id="{1BF82166-36C4-C84E-5886-6AF14953842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7579" y="1562832"/>
            <a:ext cx="11336433" cy="474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marL="357188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Segundo nivel</a:t>
            </a:r>
          </a:p>
          <a:p>
            <a:pPr marL="538163" marR="0" lvl="2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Tercer nivel</a:t>
            </a:r>
          </a:p>
          <a:p>
            <a:pPr marL="719138" marR="0" lvl="3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Cuarto nivel</a:t>
            </a:r>
          </a:p>
          <a:p>
            <a:pPr marL="896938" marR="0" lvl="4" indent="-1778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Quinto nivel</a:t>
            </a:r>
            <a:endParaRPr kumimoji="0" lang="es-C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295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96919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rgbClr val="000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340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54002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15391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2F91E374-5281-2D37-A713-13ABBABBB29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48312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2F91E374-5281-2D37-A713-13ABBABBB2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ángulo 1">
            <a:extLst>
              <a:ext uri="{FF2B5EF4-FFF2-40B4-BE49-F238E27FC236}">
                <a16:creationId xmlns:a16="http://schemas.microsoft.com/office/drawing/2014/main" id="{F6D0C49E-3AAB-6355-628D-23D62EB5D73A}"/>
              </a:ext>
            </a:extLst>
          </p:cNvPr>
          <p:cNvSpPr/>
          <p:nvPr userDrawn="1"/>
        </p:nvSpPr>
        <p:spPr>
          <a:xfrm flipH="1">
            <a:off x="0" y="0"/>
            <a:ext cx="8815200" cy="6858000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171450" marR="0" indent="-17145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sz="1000" err="1">
              <a:solidFill>
                <a:schemeClr val="bg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F49EB7-6646-294D-B55D-2104414C8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7" y="1148262"/>
            <a:ext cx="9792000" cy="3600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E701130-3414-2C03-D536-54F92EF6D5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47392812-5D6E-D9D5-DB3A-73CD02CF3D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82389CB6-136C-A038-3555-AD7AD7E74A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br>
              <a:rPr lang="es-ES"/>
            </a:br>
            <a:endParaRPr lang="es-CL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AD7EFE8-F025-92AE-299B-FD35C5C79F2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rgbClr val="15BF45"/>
            </a:solidFill>
            <a:prstDash val="solid"/>
            <a:miter lim="400000"/>
          </a:ln>
          <a:effectLst/>
          <a:sp3d/>
        </p:spPr>
      </p:cxnSp>
    </p:spTree>
    <p:extLst>
      <p:ext uri="{BB962C8B-B14F-4D97-AF65-F5344CB8AC3E}">
        <p14:creationId xmlns:p14="http://schemas.microsoft.com/office/powerpoint/2010/main" val="2122598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75.xml"/><Relationship Id="rId34" Type="http://schemas.openxmlformats.org/officeDocument/2006/relationships/slideLayout" Target="../slideLayouts/slideLayout88.xml"/><Relationship Id="rId42" Type="http://schemas.openxmlformats.org/officeDocument/2006/relationships/image" Target="../media/image35.emf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41" Type="http://schemas.openxmlformats.org/officeDocument/2006/relationships/oleObject" Target="../embeddings/oleObject34.bin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91.xml"/><Relationship Id="rId40" Type="http://schemas.openxmlformats.org/officeDocument/2006/relationships/tags" Target="../tags/tag3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36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9.xml"/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slideLayout" Target="../slideLayouts/slideLayout87.xml"/><Relationship Id="rId38" Type="http://schemas.openxmlformats.org/officeDocument/2006/relationships/slideLayout" Target="../slideLayouts/slideLayout9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image" Target="../media/image42.emf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oleObject" Target="../embeddings/oleObject58.bin"/><Relationship Id="rId2" Type="http://schemas.openxmlformats.org/officeDocument/2006/relationships/slideLayout" Target="../slideLayouts/slideLayout94.xml"/><Relationship Id="rId16" Type="http://schemas.openxmlformats.org/officeDocument/2006/relationships/tags" Target="../tags/tag59.xml"/><Relationship Id="rId20" Type="http://schemas.openxmlformats.org/officeDocument/2006/relationships/image" Target="../media/image44.svg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02.xml"/><Relationship Id="rId19" Type="http://schemas.openxmlformats.org/officeDocument/2006/relationships/image" Target="../media/image43.png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theme" Target="../theme/theme4.xml"/><Relationship Id="rId18" Type="http://schemas.openxmlformats.org/officeDocument/2006/relationships/tags" Target="../tags/tag78.xml"/><Relationship Id="rId26" Type="http://schemas.openxmlformats.org/officeDocument/2006/relationships/tags" Target="../tags/tag86.xml"/><Relationship Id="rId3" Type="http://schemas.openxmlformats.org/officeDocument/2006/relationships/slideLayout" Target="../slideLayouts/slideLayout109.xml"/><Relationship Id="rId21" Type="http://schemas.openxmlformats.org/officeDocument/2006/relationships/tags" Target="../tags/tag81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tags" Target="../tags/tag77.xml"/><Relationship Id="rId25" Type="http://schemas.openxmlformats.org/officeDocument/2006/relationships/tags" Target="../tags/tag85.xml"/><Relationship Id="rId2" Type="http://schemas.openxmlformats.org/officeDocument/2006/relationships/slideLayout" Target="../slideLayouts/slideLayout108.xml"/><Relationship Id="rId16" Type="http://schemas.openxmlformats.org/officeDocument/2006/relationships/tags" Target="../tags/tag76.xml"/><Relationship Id="rId20" Type="http://schemas.openxmlformats.org/officeDocument/2006/relationships/tags" Target="../tags/tag80.xml"/><Relationship Id="rId29" Type="http://schemas.openxmlformats.org/officeDocument/2006/relationships/tags" Target="../tags/tag89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tags" Target="../tags/tag84.xml"/><Relationship Id="rId32" Type="http://schemas.openxmlformats.org/officeDocument/2006/relationships/image" Target="../media/image47.emf"/><Relationship Id="rId5" Type="http://schemas.openxmlformats.org/officeDocument/2006/relationships/slideLayout" Target="../slideLayouts/slideLayout111.xml"/><Relationship Id="rId15" Type="http://schemas.openxmlformats.org/officeDocument/2006/relationships/tags" Target="../tags/tag75.xml"/><Relationship Id="rId23" Type="http://schemas.openxmlformats.org/officeDocument/2006/relationships/tags" Target="../tags/tag83.xml"/><Relationship Id="rId28" Type="http://schemas.openxmlformats.org/officeDocument/2006/relationships/tags" Target="../tags/tag88.xml"/><Relationship Id="rId10" Type="http://schemas.openxmlformats.org/officeDocument/2006/relationships/slideLayout" Target="../slideLayouts/slideLayout116.xml"/><Relationship Id="rId19" Type="http://schemas.openxmlformats.org/officeDocument/2006/relationships/tags" Target="../tags/tag79.xml"/><Relationship Id="rId31" Type="http://schemas.openxmlformats.org/officeDocument/2006/relationships/oleObject" Target="../embeddings/oleObject73.bin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tags" Target="../tags/tag74.xml"/><Relationship Id="rId22" Type="http://schemas.openxmlformats.org/officeDocument/2006/relationships/tags" Target="../tags/tag82.xml"/><Relationship Id="rId27" Type="http://schemas.openxmlformats.org/officeDocument/2006/relationships/tags" Target="../tags/tag87.xml"/><Relationship Id="rId30" Type="http://schemas.openxmlformats.org/officeDocument/2006/relationships/tags" Target="../tags/tag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tags" Target="../tags/tag114.xml"/><Relationship Id="rId3" Type="http://schemas.openxmlformats.org/officeDocument/2006/relationships/slideLayout" Target="../slideLayouts/slideLayout121.xml"/><Relationship Id="rId21" Type="http://schemas.openxmlformats.org/officeDocument/2006/relationships/image" Target="../media/image36.png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20" Type="http://schemas.openxmlformats.org/officeDocument/2006/relationships/image" Target="../media/image42.emf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8.xml"/><Relationship Id="rId19" Type="http://schemas.openxmlformats.org/officeDocument/2006/relationships/oleObject" Target="../embeddings/oleObject85.bin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Relationship Id="rId22" Type="http://schemas.openxmlformats.org/officeDocument/2006/relationships/image" Target="../media/image37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DBAE7E76-845B-584D-B531-91749B1611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6"/>
            </p:custDataLst>
            <p:extLst>
              <p:ext uri="{D42A27DB-BD31-4B8C-83A1-F6EECF244321}">
                <p14:modId xmlns:p14="http://schemas.microsoft.com/office/powerpoint/2010/main" val="636389710"/>
              </p:ext>
            </p:extLst>
          </p:nvPr>
        </p:nvGraphicFramePr>
        <p:xfrm>
          <a:off x="794" y="794"/>
          <a:ext cx="794" cy="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7" imgW="7772400" imgH="10058400" progId="TCLayout.ActiveDocument.1">
                  <p:embed/>
                </p:oleObj>
              </mc:Choice>
              <mc:Fallback>
                <p:oleObj name="Diapositiva de think-cell" r:id="rId57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DBAE7E76-845B-584D-B531-91749B161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8"/>
                      <a:stretch>
                        <a:fillRect/>
                      </a:stretch>
                    </p:blipFill>
                    <p:spPr>
                      <a:xfrm>
                        <a:off x="794" y="794"/>
                        <a:ext cx="794" cy="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CB702D-97CE-8245-A808-2A62C3496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20177" y="6463752"/>
            <a:ext cx="1844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266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4064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4065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4066" r:id="rId44"/>
    <p:sldLayoutId id="2147483701" r:id="rId45"/>
    <p:sldLayoutId id="2147483702" r:id="rId46"/>
    <p:sldLayoutId id="2147483703" r:id="rId47"/>
    <p:sldLayoutId id="2147483704" r:id="rId48"/>
    <p:sldLayoutId id="2147483705" r:id="rId49"/>
    <p:sldLayoutId id="2147483706" r:id="rId50"/>
    <p:sldLayoutId id="2147483708" r:id="rId51"/>
    <p:sldLayoutId id="2147483709" r:id="rId52"/>
    <p:sldLayoutId id="2147483752" r:id="rId53"/>
    <p:sldLayoutId id="2147483710" r:id="rId54"/>
  </p:sldLayoutIdLst>
  <p:transition spd="med"/>
  <p:hf hdr="0" ftr="0" dt="0"/>
  <p:txStyles>
    <p:titleStyle>
      <a:lvl1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22860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45720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68580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91440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4800" marR="0" indent="-304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1176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4224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320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2606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4892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7178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464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1">
          <p15:clr>
            <a:srgbClr val="F26B43"/>
          </p15:clr>
        </p15:guide>
        <p15:guide id="2" pos="7394">
          <p15:clr>
            <a:srgbClr val="F26B43"/>
          </p15:clr>
        </p15:guide>
        <p15:guide id="3" pos="275">
          <p15:clr>
            <a:srgbClr val="F26B43"/>
          </p15:clr>
        </p15:guide>
        <p15:guide id="4" orient="horz" pos="407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32A4F985-5364-6E40-4A83-23C6EC5482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0"/>
            </p:custDataLst>
            <p:extLst>
              <p:ext uri="{D42A27DB-BD31-4B8C-83A1-F6EECF244321}">
                <p14:modId xmlns:p14="http://schemas.microsoft.com/office/powerpoint/2010/main" val="26317006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1" imgW="415" imgH="416" progId="TCLayout.ActiveDocument.1">
                  <p:embed/>
                </p:oleObj>
              </mc:Choice>
              <mc:Fallback>
                <p:oleObj name="Diapositiva de think-cell" r:id="rId41" imgW="415" imgH="416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32A4F985-5364-6E40-4A83-23C6EC5482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írculo">
            <a:extLst>
              <a:ext uri="{FF2B5EF4-FFF2-40B4-BE49-F238E27FC236}">
                <a16:creationId xmlns:a16="http://schemas.microsoft.com/office/drawing/2014/main" id="{DB5F8B0D-0730-8E3A-A5F5-B53536478EA2}"/>
              </a:ext>
            </a:extLst>
          </p:cNvPr>
          <p:cNvSpPr/>
          <p:nvPr userDrawn="1"/>
        </p:nvSpPr>
        <p:spPr>
          <a:xfrm>
            <a:off x="-1879827" y="384450"/>
            <a:ext cx="493539" cy="4932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</a:t>
            </a: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Círculo">
            <a:extLst>
              <a:ext uri="{FF2B5EF4-FFF2-40B4-BE49-F238E27FC236}">
                <a16:creationId xmlns:a16="http://schemas.microsoft.com/office/drawing/2014/main" id="{B8DB98CD-1C92-9FDB-513E-D1854AAFCAFE}"/>
              </a:ext>
            </a:extLst>
          </p:cNvPr>
          <p:cNvSpPr/>
          <p:nvPr userDrawn="1"/>
        </p:nvSpPr>
        <p:spPr>
          <a:xfrm>
            <a:off x="-1235652" y="385276"/>
            <a:ext cx="491737" cy="491737"/>
          </a:xfrm>
          <a:prstGeom prst="ellipse">
            <a:avLst/>
          </a:prstGeom>
          <a:solidFill>
            <a:srgbClr val="EAEAD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R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B 222</a:t>
            </a:r>
            <a:endParaRPr sz="8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Círculo">
            <a:extLst>
              <a:ext uri="{FF2B5EF4-FFF2-40B4-BE49-F238E27FC236}">
                <a16:creationId xmlns:a16="http://schemas.microsoft.com/office/drawing/2014/main" id="{8B283C60-6EF9-A53F-05BF-4D1338983F18}"/>
              </a:ext>
            </a:extLst>
          </p:cNvPr>
          <p:cNvSpPr/>
          <p:nvPr userDrawn="1"/>
        </p:nvSpPr>
        <p:spPr>
          <a:xfrm>
            <a:off x="-1841727" y="1112564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4" name="Círculo">
            <a:extLst>
              <a:ext uri="{FF2B5EF4-FFF2-40B4-BE49-F238E27FC236}">
                <a16:creationId xmlns:a16="http://schemas.microsoft.com/office/drawing/2014/main" id="{30104D87-F9FD-848F-0291-E548A53D7912}"/>
              </a:ext>
            </a:extLst>
          </p:cNvPr>
          <p:cNvSpPr/>
          <p:nvPr userDrawn="1"/>
        </p:nvSpPr>
        <p:spPr>
          <a:xfrm>
            <a:off x="-1841727" y="1764152"/>
            <a:ext cx="493539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Círculo">
            <a:extLst>
              <a:ext uri="{FF2B5EF4-FFF2-40B4-BE49-F238E27FC236}">
                <a16:creationId xmlns:a16="http://schemas.microsoft.com/office/drawing/2014/main" id="{345909CC-34D9-BA24-70C6-61758D2D6C2C}"/>
              </a:ext>
            </a:extLst>
          </p:cNvPr>
          <p:cNvSpPr/>
          <p:nvPr userDrawn="1"/>
        </p:nvSpPr>
        <p:spPr>
          <a:xfrm>
            <a:off x="-1236553" y="1764152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Círculo">
            <a:extLst>
              <a:ext uri="{FF2B5EF4-FFF2-40B4-BE49-F238E27FC236}">
                <a16:creationId xmlns:a16="http://schemas.microsoft.com/office/drawing/2014/main" id="{C244F9AB-3C1F-8C72-5F72-F19831ADB629}"/>
              </a:ext>
            </a:extLst>
          </p:cNvPr>
          <p:cNvSpPr/>
          <p:nvPr userDrawn="1"/>
        </p:nvSpPr>
        <p:spPr>
          <a:xfrm>
            <a:off x="-621291" y="385350"/>
            <a:ext cx="491737" cy="491737"/>
          </a:xfrm>
          <a:prstGeom prst="ellipse">
            <a:avLst/>
          </a:prstGeom>
          <a:solidFill>
            <a:srgbClr val="7EFF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126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255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Círculo">
            <a:extLst>
              <a:ext uri="{FF2B5EF4-FFF2-40B4-BE49-F238E27FC236}">
                <a16:creationId xmlns:a16="http://schemas.microsoft.com/office/drawing/2014/main" id="{282E74AC-E671-2CA2-9E04-D5D665F013EB}"/>
              </a:ext>
            </a:extLst>
          </p:cNvPr>
          <p:cNvSpPr/>
          <p:nvPr userDrawn="1"/>
        </p:nvSpPr>
        <p:spPr>
          <a:xfrm>
            <a:off x="-1236553" y="111308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6B856B2-BF5C-0C03-6CB8-58EAB3D533EF}"/>
              </a:ext>
            </a:extLst>
          </p:cNvPr>
          <p:cNvSpPr/>
          <p:nvPr userDrawn="1"/>
        </p:nvSpPr>
        <p:spPr>
          <a:xfrm>
            <a:off x="-1841728" y="129594"/>
            <a:ext cx="1620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Primarios de marca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A672464-FACF-1A60-8ADF-5DDD04AE09D3}"/>
              </a:ext>
            </a:extLst>
          </p:cNvPr>
          <p:cNvSpPr/>
          <p:nvPr userDrawn="1"/>
        </p:nvSpPr>
        <p:spPr>
          <a:xfrm>
            <a:off x="-1841728" y="863836"/>
            <a:ext cx="1872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 err="1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Masterbrand</a:t>
            </a:r>
            <a:r>
              <a:rPr lang="es-CL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 y Laboral</a:t>
            </a:r>
            <a:endParaRPr lang="es-ES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DAF9B65-8819-D4E9-A204-E6AE87FC5B97}"/>
              </a:ext>
            </a:extLst>
          </p:cNvPr>
          <p:cNvSpPr/>
          <p:nvPr userDrawn="1"/>
        </p:nvSpPr>
        <p:spPr>
          <a:xfrm>
            <a:off x="-1841728" y="1605802"/>
            <a:ext cx="1872000" cy="16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Salud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Círculo">
            <a:extLst>
              <a:ext uri="{FF2B5EF4-FFF2-40B4-BE49-F238E27FC236}">
                <a16:creationId xmlns:a16="http://schemas.microsoft.com/office/drawing/2014/main" id="{2E3EA7EA-8DF5-5CF6-ADCC-45D5A643F2D1}"/>
              </a:ext>
            </a:extLst>
          </p:cNvPr>
          <p:cNvSpPr/>
          <p:nvPr userDrawn="1"/>
        </p:nvSpPr>
        <p:spPr>
          <a:xfrm>
            <a:off x="-1843005" y="2448887"/>
            <a:ext cx="493539" cy="493239"/>
          </a:xfrm>
          <a:prstGeom prst="ellipse">
            <a:avLst/>
          </a:prstGeom>
          <a:solidFill>
            <a:srgbClr val="8B73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139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115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Círculo">
            <a:extLst>
              <a:ext uri="{FF2B5EF4-FFF2-40B4-BE49-F238E27FC236}">
                <a16:creationId xmlns:a16="http://schemas.microsoft.com/office/drawing/2014/main" id="{3EF68435-C4EA-FFE5-B66E-F737E0D48111}"/>
              </a:ext>
            </a:extLst>
          </p:cNvPr>
          <p:cNvSpPr/>
          <p:nvPr userDrawn="1"/>
        </p:nvSpPr>
        <p:spPr>
          <a:xfrm>
            <a:off x="-1237831" y="2448887"/>
            <a:ext cx="493539" cy="493239"/>
          </a:xfrm>
          <a:prstGeom prst="ellipse">
            <a:avLst/>
          </a:prstGeom>
          <a:solidFill>
            <a:srgbClr val="1E117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30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17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124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93B8A8C2-95CC-F5E1-F2E7-9F32D57DF4F8}"/>
              </a:ext>
            </a:extLst>
          </p:cNvPr>
          <p:cNvSpPr/>
          <p:nvPr userDrawn="1"/>
        </p:nvSpPr>
        <p:spPr>
          <a:xfrm>
            <a:off x="-1843006" y="224200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rgbClr val="616161"/>
                </a:solidFill>
                <a:ea typeface="Helvetica Neue Medium"/>
                <a:cs typeface="Helvetica Neue Medium"/>
                <a:sym typeface="Helvetica Neue Medium"/>
              </a:rPr>
              <a:t>Servicios</a:t>
            </a:r>
            <a:endParaRPr lang="es-CL" sz="1000" kern="0">
              <a:solidFill>
                <a:srgbClr val="61616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8EBDBA09-EDD8-FFE9-5AB1-157BBCC9C4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40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  <p:sldLayoutId id="2147483789" r:id="rId34"/>
    <p:sldLayoutId id="2147483790" r:id="rId35"/>
    <p:sldLayoutId id="2147483791" r:id="rId36"/>
    <p:sldLayoutId id="2147483792" r:id="rId37"/>
    <p:sldLayoutId id="2147483793" r:id="rId3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1600" b="0" kern="120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b="0" kern="120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۔"/>
        <a:defRPr sz="1400" b="0" kern="120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۔"/>
        <a:defRPr sz="1400" b="0" kern="120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۔"/>
        <a:defRPr sz="1400" b="0" kern="1200">
          <a:solidFill>
            <a:schemeClr val="accent3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7E22C0DD-7EC0-CB13-19EE-F05783A24E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7197221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7" imgW="395" imgH="396" progId="TCLayout.ActiveDocument.1">
                  <p:embed/>
                </p:oleObj>
              </mc:Choice>
              <mc:Fallback>
                <p:oleObj name="Diapositiva de think-cell" r:id="rId17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7E22C0DD-7EC0-CB13-19EE-F05783A24E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031F56D-A399-10B4-C046-ECC58D0B382A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rgbClr val="348FFF"/>
            </a:solidFill>
            <a:prstDash val="solid"/>
            <a:miter lim="400000"/>
          </a:ln>
          <a:effectLst/>
          <a:sp3d/>
        </p:spPr>
      </p:cxnSp>
      <p:sp>
        <p:nvSpPr>
          <p:cNvPr id="20" name="Marcador de título 19">
            <a:extLst>
              <a:ext uri="{FF2B5EF4-FFF2-40B4-BE49-F238E27FC236}">
                <a16:creationId xmlns:a16="http://schemas.microsoft.com/office/drawing/2014/main" id="{A54FB77B-4F90-D9EF-BADA-C2F6113F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1" y="496570"/>
            <a:ext cx="9792000" cy="60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s-ES"/>
              <a:t>Título Arial Regular 20</a:t>
            </a:r>
            <a:br>
              <a:rPr lang="es-ES"/>
            </a:br>
            <a:endParaRPr lang="es-E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3A844869-5447-4C2B-8287-C19B6DF6E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579" y="1562832"/>
            <a:ext cx="11336433" cy="474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marL="357188" marR="0" lvl="1" indent="-17621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Segundo nivel</a:t>
            </a:r>
          </a:p>
          <a:p>
            <a:pPr marL="538163" marR="0" lvl="2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Tercer nivel</a:t>
            </a:r>
          </a:p>
          <a:p>
            <a:pPr marL="719138" marR="0" lvl="3" indent="-1809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Cuarto nivel</a:t>
            </a:r>
          </a:p>
          <a:p>
            <a:pPr marL="896938" marR="0" lvl="4" indent="-1778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Quinto nivel</a:t>
            </a:r>
            <a:endParaRPr kumimoji="0" lang="es-CL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DB1059A0-05A4-890B-A8CF-8B52D761D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7578" y="6466580"/>
            <a:ext cx="10953109" cy="23429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3F6EFFD3-EBDC-A9A6-524F-FE17E6FD4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2237" y="6466580"/>
            <a:ext cx="505443" cy="23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59" name="Círculo">
            <a:extLst>
              <a:ext uri="{FF2B5EF4-FFF2-40B4-BE49-F238E27FC236}">
                <a16:creationId xmlns:a16="http://schemas.microsoft.com/office/drawing/2014/main" id="{67F123AF-3418-CD01-A636-AEBDFD32BE7D}"/>
              </a:ext>
            </a:extLst>
          </p:cNvPr>
          <p:cNvSpPr/>
          <p:nvPr userDrawn="1"/>
        </p:nvSpPr>
        <p:spPr>
          <a:xfrm>
            <a:off x="-1879827" y="384450"/>
            <a:ext cx="493539" cy="4932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</a:t>
            </a: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0" name="Círculo">
            <a:extLst>
              <a:ext uri="{FF2B5EF4-FFF2-40B4-BE49-F238E27FC236}">
                <a16:creationId xmlns:a16="http://schemas.microsoft.com/office/drawing/2014/main" id="{B379EE92-FC6D-694B-393C-5211BF945D3E}"/>
              </a:ext>
            </a:extLst>
          </p:cNvPr>
          <p:cNvSpPr/>
          <p:nvPr userDrawn="1"/>
        </p:nvSpPr>
        <p:spPr>
          <a:xfrm>
            <a:off x="-1235652" y="385276"/>
            <a:ext cx="491737" cy="491737"/>
          </a:xfrm>
          <a:prstGeom prst="ellipse">
            <a:avLst/>
          </a:prstGeom>
          <a:solidFill>
            <a:srgbClr val="EAEAD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R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 234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B 222</a:t>
            </a:r>
            <a:endParaRPr sz="8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1" name="Círculo">
            <a:extLst>
              <a:ext uri="{FF2B5EF4-FFF2-40B4-BE49-F238E27FC236}">
                <a16:creationId xmlns:a16="http://schemas.microsoft.com/office/drawing/2014/main" id="{6B0A7D2B-7729-3C9E-030D-F07D288B3C1C}"/>
              </a:ext>
            </a:extLst>
          </p:cNvPr>
          <p:cNvSpPr/>
          <p:nvPr userDrawn="1"/>
        </p:nvSpPr>
        <p:spPr>
          <a:xfrm>
            <a:off x="-1879827" y="1112564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2" name="Círculo">
            <a:extLst>
              <a:ext uri="{FF2B5EF4-FFF2-40B4-BE49-F238E27FC236}">
                <a16:creationId xmlns:a16="http://schemas.microsoft.com/office/drawing/2014/main" id="{4B30011D-1E2B-4B30-BEC7-1A6BD4C25CCC}"/>
              </a:ext>
            </a:extLst>
          </p:cNvPr>
          <p:cNvSpPr/>
          <p:nvPr userDrawn="1"/>
        </p:nvSpPr>
        <p:spPr>
          <a:xfrm>
            <a:off x="-1879827" y="1764152"/>
            <a:ext cx="493539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3" name="Círculo">
            <a:extLst>
              <a:ext uri="{FF2B5EF4-FFF2-40B4-BE49-F238E27FC236}">
                <a16:creationId xmlns:a16="http://schemas.microsoft.com/office/drawing/2014/main" id="{C4AB983C-716E-FA35-ED4D-89FB92899131}"/>
              </a:ext>
            </a:extLst>
          </p:cNvPr>
          <p:cNvSpPr/>
          <p:nvPr userDrawn="1"/>
        </p:nvSpPr>
        <p:spPr>
          <a:xfrm>
            <a:off x="-1236553" y="1764152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4" name="Círculo">
            <a:extLst>
              <a:ext uri="{FF2B5EF4-FFF2-40B4-BE49-F238E27FC236}">
                <a16:creationId xmlns:a16="http://schemas.microsoft.com/office/drawing/2014/main" id="{FE4169A0-295E-427F-5DB5-7BCBC8CF4469}"/>
              </a:ext>
            </a:extLst>
          </p:cNvPr>
          <p:cNvSpPr/>
          <p:nvPr userDrawn="1"/>
        </p:nvSpPr>
        <p:spPr>
          <a:xfrm>
            <a:off x="-621291" y="385350"/>
            <a:ext cx="491737" cy="491737"/>
          </a:xfrm>
          <a:prstGeom prst="ellipse">
            <a:avLst/>
          </a:prstGeom>
          <a:solidFill>
            <a:srgbClr val="7EFF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126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255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5" name="Círculo">
            <a:extLst>
              <a:ext uri="{FF2B5EF4-FFF2-40B4-BE49-F238E27FC236}">
                <a16:creationId xmlns:a16="http://schemas.microsoft.com/office/drawing/2014/main" id="{88EF2449-2A49-499E-6F80-C48E8C65AE89}"/>
              </a:ext>
            </a:extLst>
          </p:cNvPr>
          <p:cNvSpPr/>
          <p:nvPr userDrawn="1"/>
        </p:nvSpPr>
        <p:spPr>
          <a:xfrm>
            <a:off x="-1236553" y="111308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66" name="Rectángulo 65">
            <a:extLst>
              <a:ext uri="{FF2B5EF4-FFF2-40B4-BE49-F238E27FC236}">
                <a16:creationId xmlns:a16="http://schemas.microsoft.com/office/drawing/2014/main" id="{38844C5F-2F0D-424E-8CEF-88090B3039CD}"/>
              </a:ext>
            </a:extLst>
          </p:cNvPr>
          <p:cNvSpPr/>
          <p:nvPr userDrawn="1"/>
        </p:nvSpPr>
        <p:spPr>
          <a:xfrm>
            <a:off x="-1879827" y="129594"/>
            <a:ext cx="1620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Primarios de marca</a:t>
            </a:r>
            <a:endParaRPr lang="es-CL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5D700805-865F-F74D-A6EC-3717453F91CB}"/>
              </a:ext>
            </a:extLst>
          </p:cNvPr>
          <p:cNvSpPr/>
          <p:nvPr userDrawn="1"/>
        </p:nvSpPr>
        <p:spPr>
          <a:xfrm>
            <a:off x="-1879827" y="863836"/>
            <a:ext cx="1872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 err="1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Masterbrand</a:t>
            </a:r>
            <a:r>
              <a:rPr lang="es-CL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 y Laboral</a:t>
            </a:r>
            <a:endParaRPr lang="es-ES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F2C64A04-82E1-CE99-E154-EF5E731BA2DC}"/>
              </a:ext>
            </a:extLst>
          </p:cNvPr>
          <p:cNvSpPr/>
          <p:nvPr userDrawn="1"/>
        </p:nvSpPr>
        <p:spPr>
          <a:xfrm>
            <a:off x="-1879827" y="1605802"/>
            <a:ext cx="1872000" cy="16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Salud</a:t>
            </a:r>
            <a:endParaRPr lang="es-CL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9" name="Círculo">
            <a:extLst>
              <a:ext uri="{FF2B5EF4-FFF2-40B4-BE49-F238E27FC236}">
                <a16:creationId xmlns:a16="http://schemas.microsoft.com/office/drawing/2014/main" id="{B5B13F03-4ED1-23AF-FDEE-EB7F26F373F7}"/>
              </a:ext>
            </a:extLst>
          </p:cNvPr>
          <p:cNvSpPr/>
          <p:nvPr userDrawn="1"/>
        </p:nvSpPr>
        <p:spPr>
          <a:xfrm>
            <a:off x="-1879827" y="2448887"/>
            <a:ext cx="493539" cy="493239"/>
          </a:xfrm>
          <a:prstGeom prst="ellipse">
            <a:avLst/>
          </a:prstGeom>
          <a:solidFill>
            <a:srgbClr val="8B73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139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115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0" name="Círculo">
            <a:extLst>
              <a:ext uri="{FF2B5EF4-FFF2-40B4-BE49-F238E27FC236}">
                <a16:creationId xmlns:a16="http://schemas.microsoft.com/office/drawing/2014/main" id="{F373F0E3-3CF7-B5A4-DA55-E26C73B8FC11}"/>
              </a:ext>
            </a:extLst>
          </p:cNvPr>
          <p:cNvSpPr/>
          <p:nvPr userDrawn="1"/>
        </p:nvSpPr>
        <p:spPr>
          <a:xfrm>
            <a:off x="-1237831" y="2448887"/>
            <a:ext cx="493539" cy="493239"/>
          </a:xfrm>
          <a:prstGeom prst="ellipse">
            <a:avLst/>
          </a:prstGeom>
          <a:solidFill>
            <a:srgbClr val="1E117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30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17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124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F2F77871-9B47-834B-CD7F-7EA6F593F506}"/>
              </a:ext>
            </a:extLst>
          </p:cNvPr>
          <p:cNvSpPr/>
          <p:nvPr userDrawn="1"/>
        </p:nvSpPr>
        <p:spPr>
          <a:xfrm>
            <a:off x="-1879827" y="224200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Servicios</a:t>
            </a:r>
            <a:endParaRPr lang="es-CL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Círculo">
            <a:extLst>
              <a:ext uri="{FF2B5EF4-FFF2-40B4-BE49-F238E27FC236}">
                <a16:creationId xmlns:a16="http://schemas.microsoft.com/office/drawing/2014/main" id="{1BB1F736-B990-B069-C8D9-565C589CE5FC}"/>
              </a:ext>
            </a:extLst>
          </p:cNvPr>
          <p:cNvSpPr/>
          <p:nvPr userDrawn="1"/>
        </p:nvSpPr>
        <p:spPr>
          <a:xfrm>
            <a:off x="-1879827" y="3241159"/>
            <a:ext cx="493539" cy="493239"/>
          </a:xfrm>
          <a:prstGeom prst="ellipse">
            <a:avLst/>
          </a:prstGeom>
          <a:solidFill>
            <a:srgbClr val="FC952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252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149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46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45E07B0-C88D-5C8C-C02A-666B22D6A507}"/>
              </a:ext>
            </a:extLst>
          </p:cNvPr>
          <p:cNvSpPr/>
          <p:nvPr userDrawn="1"/>
        </p:nvSpPr>
        <p:spPr>
          <a:xfrm>
            <a:off x="-1879827" y="298495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Meta</a:t>
            </a:r>
            <a:endParaRPr lang="es-CL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Círculo">
            <a:extLst>
              <a:ext uri="{FF2B5EF4-FFF2-40B4-BE49-F238E27FC236}">
                <a16:creationId xmlns:a16="http://schemas.microsoft.com/office/drawing/2014/main" id="{3BEE59C6-2B35-B879-97EE-384F609BA69F}"/>
              </a:ext>
            </a:extLst>
          </p:cNvPr>
          <p:cNvSpPr/>
          <p:nvPr userDrawn="1"/>
        </p:nvSpPr>
        <p:spPr>
          <a:xfrm>
            <a:off x="-1879827" y="4030536"/>
            <a:ext cx="493539" cy="493239"/>
          </a:xfrm>
          <a:prstGeom prst="ellipse">
            <a:avLst/>
          </a:prstGeom>
          <a:solidFill>
            <a:srgbClr val="969696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150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150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</a:t>
            </a:r>
            <a:r>
              <a:rPr lang="es-ES" sz="800" kern="0" baseline="0">
                <a:solidFill>
                  <a:srgbClr val="FFFFFF"/>
                </a:solidFill>
                <a:ea typeface="Arial"/>
                <a:cs typeface="Arial"/>
                <a:sym typeface="Arial"/>
              </a:rPr>
              <a:t> 150</a:t>
            </a:r>
            <a:endParaRPr lang="es-ES"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595AB7C-F4DF-53AA-BD31-1DF7648B078A}"/>
              </a:ext>
            </a:extLst>
          </p:cNvPr>
          <p:cNvSpPr/>
          <p:nvPr userDrawn="1"/>
        </p:nvSpPr>
        <p:spPr>
          <a:xfrm>
            <a:off x="-1879827" y="3774334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Años anteriores</a:t>
            </a:r>
            <a:endParaRPr lang="es-CL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6" name="Círculo">
            <a:extLst>
              <a:ext uri="{FF2B5EF4-FFF2-40B4-BE49-F238E27FC236}">
                <a16:creationId xmlns:a16="http://schemas.microsoft.com/office/drawing/2014/main" id="{57453A65-2AA3-9EBC-9C09-919488222F7D}"/>
              </a:ext>
            </a:extLst>
          </p:cNvPr>
          <p:cNvSpPr/>
          <p:nvPr userDrawn="1"/>
        </p:nvSpPr>
        <p:spPr>
          <a:xfrm>
            <a:off x="-1879827" y="4824413"/>
            <a:ext cx="493538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4A4007B-0B22-876A-AD08-0A315F69EEE1}"/>
              </a:ext>
            </a:extLst>
          </p:cNvPr>
          <p:cNvSpPr/>
          <p:nvPr userDrawn="1"/>
        </p:nvSpPr>
        <p:spPr>
          <a:xfrm>
            <a:off x="-1879827" y="4563711"/>
            <a:ext cx="792432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Años actual</a:t>
            </a:r>
            <a:endParaRPr lang="es-CL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02784AD2-DA51-9213-B556-37748A8AE800}"/>
              </a:ext>
            </a:extLst>
          </p:cNvPr>
          <p:cNvSpPr/>
          <p:nvPr userDrawn="1"/>
        </p:nvSpPr>
        <p:spPr>
          <a:xfrm>
            <a:off x="-1879827" y="5425911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Unidades de medida</a:t>
            </a:r>
            <a:endParaRPr lang="es-CL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13E35A7-528A-DD1B-652C-A5865CB051E2}"/>
              </a:ext>
            </a:extLst>
          </p:cNvPr>
          <p:cNvSpPr txBox="1"/>
          <p:nvPr userDrawn="1"/>
        </p:nvSpPr>
        <p:spPr>
          <a:xfrm>
            <a:off x="-1838731" y="5642177"/>
            <a:ext cx="1135535" cy="3519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L" sz="1100"/>
              <a:t>XX MM$</a:t>
            </a:r>
          </a:p>
          <a:p>
            <a:pPr algn="l"/>
            <a:endParaRPr lang="es-CL" sz="1200" err="1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120F637C-654C-0602-35ED-77BE7A4CDA0F}"/>
              </a:ext>
            </a:extLst>
          </p:cNvPr>
          <p:cNvSpPr/>
          <p:nvPr userDrawn="1"/>
        </p:nvSpPr>
        <p:spPr>
          <a:xfrm>
            <a:off x="-1892756" y="5934993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¿Cómo escribir un pie de página?</a:t>
            </a:r>
            <a:endParaRPr lang="es-CL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76BF44D-A02E-E077-863A-BB190275B4D8}"/>
              </a:ext>
            </a:extLst>
          </p:cNvPr>
          <p:cNvSpPr txBox="1"/>
          <p:nvPr userDrawn="1"/>
        </p:nvSpPr>
        <p:spPr>
          <a:xfrm>
            <a:off x="-1851660" y="6258137"/>
            <a:ext cx="1722106" cy="4049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L" sz="1050"/>
              <a:t>(1) </a:t>
            </a:r>
            <a:r>
              <a:rPr lang="es-CL" sz="1050" err="1"/>
              <a:t>Oli</a:t>
            </a:r>
            <a:r>
              <a:rPr lang="es-CL" sz="1050"/>
              <a:t>; (2) Javi; (3) Nacho</a:t>
            </a:r>
          </a:p>
          <a:p>
            <a:pPr algn="l"/>
            <a:endParaRPr lang="es-CL" sz="1100" err="1"/>
          </a:p>
        </p:txBody>
      </p:sp>
      <p:sp>
        <p:nvSpPr>
          <p:cNvPr id="48" name="Círculo">
            <a:extLst>
              <a:ext uri="{FF2B5EF4-FFF2-40B4-BE49-F238E27FC236}">
                <a16:creationId xmlns:a16="http://schemas.microsoft.com/office/drawing/2014/main" id="{BEEE7C09-F310-9313-8342-3B06A2BE1253}"/>
              </a:ext>
            </a:extLst>
          </p:cNvPr>
          <p:cNvSpPr/>
          <p:nvPr userDrawn="1"/>
        </p:nvSpPr>
        <p:spPr>
          <a:xfrm>
            <a:off x="-930883" y="4824413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8FF418AD-1246-5E30-BAD2-2B868178EE46}"/>
              </a:ext>
            </a:extLst>
          </p:cNvPr>
          <p:cNvSpPr/>
          <p:nvPr userDrawn="1"/>
        </p:nvSpPr>
        <p:spPr>
          <a:xfrm>
            <a:off x="-1037968" y="4563711"/>
            <a:ext cx="792432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>
              <a:spcBef>
                <a:spcPts val="0"/>
              </a:spcBef>
            </a:pPr>
            <a:r>
              <a:rPr lang="es-ES" sz="1000" kern="0">
                <a:solidFill>
                  <a:schemeClr val="tx1"/>
                </a:solidFill>
                <a:ea typeface="Helvetica Neue Medium"/>
                <a:cs typeface="Helvetica Neue Medium"/>
                <a:sym typeface="Helvetica Neue Medium"/>
              </a:rPr>
              <a:t>Acumulado</a:t>
            </a:r>
            <a:endParaRPr lang="es-CL" sz="1000" kern="0">
              <a:solidFill>
                <a:schemeClr val="tx1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5902AC94-05DB-7E4F-8A6B-837B66606677}"/>
              </a:ext>
            </a:extLst>
          </p:cNvPr>
          <p:cNvPicPr>
            <a:picLocks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92003" y="385812"/>
            <a:ext cx="1094400" cy="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  <p:sldLayoutId id="2147484049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s-ES" sz="2000" b="1" i="0" u="none" strike="noStrike" kern="1200" cap="none" spc="0" normalizeH="0" baseline="0" dirty="0" smtClean="0">
          <a:ln>
            <a:noFill/>
          </a:ln>
          <a:solidFill>
            <a:srgbClr val="348FFF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57188" indent="-1762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8163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19138" indent="-1809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96938" indent="-1778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1">
          <p15:clr>
            <a:srgbClr val="F26B43"/>
          </p15:clr>
        </p15:guide>
        <p15:guide id="2" pos="279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orient="horz" pos="323">
          <p15:clr>
            <a:srgbClr val="F26B43"/>
          </p15:clr>
        </p15:guide>
        <p15:guide id="7" orient="horz" pos="4065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4"/>
            </p:custData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1" imgW="270" imgH="270" progId="TCLayout.ActiveDocument.1">
                  <p:embed/>
                </p:oleObj>
              </mc:Choice>
              <mc:Fallback>
                <p:oleObj name="Diapositiva de think-cell" r:id="rId3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5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s-CL" sz="2176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s-CL" sz="612">
              <a:solidFill>
                <a:srgbClr val="808080"/>
              </a:solidFill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161987" y="466736"/>
            <a:ext cx="11725484" cy="314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latinLnBrk="0"/>
            <a:endParaRPr lang="es-CL" noProof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161986" y="77303"/>
            <a:ext cx="636244" cy="160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s-CL" sz="1020" cap="all">
                <a:solidFill>
                  <a:srgbClr val="808080"/>
                </a:solidFill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161987" y="899032"/>
            <a:ext cx="11725484" cy="224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s-CL" sz="1428">
                <a:solidFill>
                  <a:srgbClr val="808080"/>
                </a:solidFill>
                <a:latin typeface="Arial"/>
              </a:rPr>
              <a:t>CLIENT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5" y="6432273"/>
            <a:ext cx="1098979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7465" indent="-87465">
              <a:defRPr/>
            </a:pPr>
            <a:r>
              <a:rPr lang="es-CL" sz="816">
                <a:solidFill>
                  <a:srgbClr val="808080"/>
                </a:solidFill>
                <a:latin typeface="Arial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637982"/>
            <a:ext cx="1098979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3735" indent="-503735" defTabSz="1218095"/>
            <a:r>
              <a:rPr lang="es-CL" sz="816">
                <a:solidFill>
                  <a:srgbClr val="808080"/>
                </a:solidFill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1976207" y="127034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s-CL" sz="1632" b="1">
                  <a:solidFill>
                    <a:srgbClr val="000000"/>
                  </a:solidFill>
                </a:rPr>
                <a:t>Title</a:t>
              </a:r>
            </a:p>
            <a:p>
              <a:r>
                <a:rPr lang="es-CL" sz="1632">
                  <a:solidFill>
                    <a:srgbClr val="808080"/>
                  </a:solidFill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1394692" y="291554"/>
            <a:ext cx="492770" cy="156360"/>
            <a:chOff x="8378576" y="285750"/>
            <a:chExt cx="362199" cy="15324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78576" y="285750"/>
              <a:ext cx="362199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>
                <a:buClr>
                  <a:srgbClr val="3F3F3F"/>
                </a:buClr>
              </a:pPr>
              <a:r>
                <a:rPr lang="es-CL" sz="816">
                  <a:solidFill>
                    <a:srgbClr val="808080"/>
                  </a:solidFill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78576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78576" y="438997"/>
              <a:ext cx="36219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 userDrawn="1"/>
        </p:nvGrpSpPr>
        <p:grpSpPr bwMode="gray">
          <a:xfrm>
            <a:off x="11108191" y="285075"/>
            <a:ext cx="789093" cy="1021522"/>
            <a:chOff x="7835905" y="279400"/>
            <a:chExt cx="773373" cy="1001186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 userDrawn="1"/>
        </p:nvGrpSpPr>
        <p:grpSpPr bwMode="gray">
          <a:xfrm>
            <a:off x="10794126" y="285075"/>
            <a:ext cx="1103328" cy="749405"/>
            <a:chOff x="7540629" y="279400"/>
            <a:chExt cx="1081348" cy="734486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CL" sz="1837">
                <a:solidFill>
                  <a:srgbClr val="000000"/>
                </a:solidFill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 userDrawn="1"/>
        </p:nvGrpSpPr>
        <p:grpSpPr bwMode="gray">
          <a:xfrm>
            <a:off x="11040160" y="255920"/>
            <a:ext cx="857123" cy="1333054"/>
            <a:chOff x="7769225" y="250825"/>
            <a:chExt cx="840048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L" sz="1837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rgbClr val="3F3F3F"/>
                </a:buClr>
              </a:pPr>
              <a:r>
                <a:rPr lang="es-CL" sz="1224">
                  <a:solidFill>
                    <a:srgbClr val="000000"/>
                  </a:solidFill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 userDrawn="1"/>
        </p:nvSpPr>
        <p:spPr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37">
              <a:solidFill>
                <a:srgbClr val="000000"/>
              </a:solidFill>
            </a:endParaRPr>
          </a:p>
        </p:txBody>
      </p:sp>
      <p:sp>
        <p:nvSpPr>
          <p:cNvPr id="61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1482091" y="1991016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s-CL" err="1"/>
              <a:t>Edit</a:t>
            </a:r>
            <a:r>
              <a:rPr lang="es-CL"/>
              <a:t> Master </a:t>
            </a:r>
            <a:r>
              <a:rPr lang="es-CL" err="1"/>
              <a:t>text</a:t>
            </a:r>
            <a:r>
              <a:rPr lang="es-CL"/>
              <a:t> </a:t>
            </a:r>
            <a:r>
              <a:rPr lang="es-CL" err="1"/>
              <a:t>styles</a:t>
            </a:r>
            <a:endParaRPr lang="es-CL"/>
          </a:p>
          <a:p>
            <a:pPr lvl="1" latinLnBrk="0"/>
            <a:r>
              <a:rPr lang="es-CL" err="1"/>
              <a:t>Second</a:t>
            </a:r>
            <a:r>
              <a:rPr lang="es-CL"/>
              <a:t> </a:t>
            </a:r>
            <a:r>
              <a:rPr lang="es-CL" err="1"/>
              <a:t>level</a:t>
            </a:r>
            <a:endParaRPr lang="es-CL"/>
          </a:p>
          <a:p>
            <a:pPr lvl="2" latinLnBrk="0"/>
            <a:r>
              <a:rPr lang="es-CL" err="1"/>
              <a:t>Third</a:t>
            </a:r>
            <a:r>
              <a:rPr lang="es-CL"/>
              <a:t> </a:t>
            </a:r>
            <a:r>
              <a:rPr lang="es-CL" err="1"/>
              <a:t>level</a:t>
            </a:r>
            <a:endParaRPr lang="es-CL"/>
          </a:p>
          <a:p>
            <a:pPr lvl="3" latinLnBrk="0"/>
            <a:r>
              <a:rPr lang="es-CL" err="1"/>
              <a:t>Fourth</a:t>
            </a:r>
            <a:r>
              <a:rPr lang="es-CL"/>
              <a:t> </a:t>
            </a:r>
            <a:r>
              <a:rPr lang="es-CL" err="1"/>
              <a:t>level</a:t>
            </a:r>
            <a:endParaRPr lang="es-CL"/>
          </a:p>
          <a:p>
            <a:pPr lvl="4" latinLnBrk="0"/>
            <a:r>
              <a:rPr lang="es-CL" err="1"/>
              <a:t>Fifth</a:t>
            </a:r>
            <a:r>
              <a:rPr lang="es-CL"/>
              <a:t> </a:t>
            </a:r>
            <a:r>
              <a:rPr lang="es-CL" err="1"/>
              <a:t>level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4802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</p:sldLayoutIdLst>
  <p:hf hdr="0" ftr="0" dt="0"/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041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346" indent="-19467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5462" indent="-25344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28097" indent="-157942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64001" indent="-132231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 hidden="1">
            <a:extLst>
              <a:ext uri="{FF2B5EF4-FFF2-40B4-BE49-F238E27FC236}">
                <a16:creationId xmlns:a16="http://schemas.microsoft.com/office/drawing/2014/main" id="{7E22C0DD-7EC0-CB13-19EE-F05783A24E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9" imgW="395" imgH="396" progId="TCLayout.ActiveDocument.1">
                  <p:embed/>
                </p:oleObj>
              </mc:Choice>
              <mc:Fallback>
                <p:oleObj name="Diapositiva de think-cell" r:id="rId19" imgW="395" imgH="396" progId="TCLayout.ActiveDocument.1">
                  <p:embed/>
                  <p:pic>
                    <p:nvPicPr>
                      <p:cNvPr id="7" name="Objeto 6" hidden="1">
                        <a:extLst>
                          <a:ext uri="{FF2B5EF4-FFF2-40B4-BE49-F238E27FC236}">
                            <a16:creationId xmlns:a16="http://schemas.microsoft.com/office/drawing/2014/main" id="{7E22C0DD-7EC0-CB13-19EE-F05783A24E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áfico 13">
            <a:extLst>
              <a:ext uri="{FF2B5EF4-FFF2-40B4-BE49-F238E27FC236}">
                <a16:creationId xmlns:a16="http://schemas.microsoft.com/office/drawing/2014/main" id="{E63C7B60-A7A4-41A6-88F3-3406E5999FB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279502" y="385812"/>
            <a:ext cx="505442" cy="505442"/>
          </a:xfrm>
          <a:prstGeom prst="rect">
            <a:avLst/>
          </a:prstGeom>
        </p:spPr>
      </p:pic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0031F56D-A399-10B4-C046-ECC58D0B382A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rgbClr val="15BF45"/>
            </a:solidFill>
            <a:prstDash val="solid"/>
            <a:miter lim="400000"/>
          </a:ln>
          <a:effectLst/>
          <a:sp3d/>
        </p:spPr>
      </p:cxnSp>
      <p:sp>
        <p:nvSpPr>
          <p:cNvPr id="20" name="Marcador de título 19">
            <a:extLst>
              <a:ext uri="{FF2B5EF4-FFF2-40B4-BE49-F238E27FC236}">
                <a16:creationId xmlns:a16="http://schemas.microsoft.com/office/drawing/2014/main" id="{A54FB77B-4F90-D9EF-BADA-C2F6113F5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1" y="496570"/>
            <a:ext cx="9792000" cy="608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es-ES"/>
              <a:t>Título Arial Regular 20</a:t>
            </a:r>
            <a:br>
              <a:rPr lang="es-ES"/>
            </a:br>
            <a:endParaRPr lang="es-ES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3A844869-5447-4C2B-8287-C19B6DF6E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579" y="1562832"/>
            <a:ext cx="11336433" cy="4747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0975" lvl="0" indent="-180975"/>
            <a:r>
              <a:rPr lang="es-ES"/>
              <a:t>Haga clic para modificar los estilos de texto del patrón</a:t>
            </a:r>
          </a:p>
          <a:p>
            <a:pPr marL="357188" lvl="1" indent="-176213"/>
            <a:r>
              <a:rPr lang="es-ES"/>
              <a:t>Segundo nivel</a:t>
            </a:r>
          </a:p>
          <a:p>
            <a:pPr marL="538163" lvl="2" indent="-180975"/>
            <a:r>
              <a:rPr lang="es-ES"/>
              <a:t>Tercer nivel</a:t>
            </a:r>
          </a:p>
          <a:p>
            <a:pPr marL="719138" lvl="3" indent="-180975"/>
            <a:r>
              <a:rPr lang="es-ES"/>
              <a:t>Cuarto nivel</a:t>
            </a:r>
          </a:p>
          <a:p>
            <a:pPr marL="896938" lvl="4" indent="-177800"/>
            <a:r>
              <a:rPr lang="es-ES"/>
              <a:t>Quinto nivel</a:t>
            </a:r>
            <a:endParaRPr lang="es-CL"/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DB1059A0-05A4-890B-A8CF-8B52D761DB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7578" y="6474653"/>
            <a:ext cx="10953109" cy="234291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s-CL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3F6EFFD3-EBDC-A9A6-524F-FE17E6FD46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2237" y="6474653"/>
            <a:ext cx="505443" cy="23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90B3AC-360D-4C0F-BB2D-EFC963FB8AB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5" name="Círculo">
            <a:extLst>
              <a:ext uri="{FF2B5EF4-FFF2-40B4-BE49-F238E27FC236}">
                <a16:creationId xmlns:a16="http://schemas.microsoft.com/office/drawing/2014/main" id="{62DCB45C-FA29-1E3D-6203-EC69C1DA9110}"/>
              </a:ext>
            </a:extLst>
          </p:cNvPr>
          <p:cNvSpPr/>
          <p:nvPr userDrawn="1"/>
        </p:nvSpPr>
        <p:spPr>
          <a:xfrm>
            <a:off x="-1879827" y="384450"/>
            <a:ext cx="493539" cy="49323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0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0</a:t>
            </a:r>
          </a:p>
        </p:txBody>
      </p:sp>
      <p:sp>
        <p:nvSpPr>
          <p:cNvPr id="6" name="Círculo">
            <a:extLst>
              <a:ext uri="{FF2B5EF4-FFF2-40B4-BE49-F238E27FC236}">
                <a16:creationId xmlns:a16="http://schemas.microsoft.com/office/drawing/2014/main" id="{BF8D5D3D-6BE7-810C-62CD-6C3A654CCED8}"/>
              </a:ext>
            </a:extLst>
          </p:cNvPr>
          <p:cNvSpPr/>
          <p:nvPr userDrawn="1"/>
        </p:nvSpPr>
        <p:spPr>
          <a:xfrm>
            <a:off x="-1235652" y="385276"/>
            <a:ext cx="491737" cy="491737"/>
          </a:xfrm>
          <a:prstGeom prst="ellipse">
            <a:avLst/>
          </a:prstGeom>
          <a:solidFill>
            <a:srgbClr val="EAEAD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R 234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G 234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000000"/>
                </a:solidFill>
                <a:ea typeface="Arial"/>
                <a:cs typeface="Arial"/>
                <a:sym typeface="Arial"/>
              </a:rPr>
              <a:t>B 222</a:t>
            </a:r>
            <a:endParaRPr sz="800" kern="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8" name="Círculo">
            <a:extLst>
              <a:ext uri="{FF2B5EF4-FFF2-40B4-BE49-F238E27FC236}">
                <a16:creationId xmlns:a16="http://schemas.microsoft.com/office/drawing/2014/main" id="{22891F66-F28E-1F40-A5A2-24864F2D2353}"/>
              </a:ext>
            </a:extLst>
          </p:cNvPr>
          <p:cNvSpPr/>
          <p:nvPr userDrawn="1"/>
        </p:nvSpPr>
        <p:spPr>
          <a:xfrm>
            <a:off x="-1879827" y="1112564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9" name="Círculo">
            <a:extLst>
              <a:ext uri="{FF2B5EF4-FFF2-40B4-BE49-F238E27FC236}">
                <a16:creationId xmlns:a16="http://schemas.microsoft.com/office/drawing/2014/main" id="{6AD5C4A7-405E-7493-FF32-87D6BF8B0FCA}"/>
              </a:ext>
            </a:extLst>
          </p:cNvPr>
          <p:cNvSpPr/>
          <p:nvPr userDrawn="1"/>
        </p:nvSpPr>
        <p:spPr>
          <a:xfrm>
            <a:off x="-1879827" y="1764152"/>
            <a:ext cx="493539" cy="493239"/>
          </a:xfrm>
          <a:prstGeom prst="ellipse">
            <a:avLst/>
          </a:prstGeom>
          <a:solidFill>
            <a:srgbClr val="348F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52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143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" name="Círculo">
            <a:extLst>
              <a:ext uri="{FF2B5EF4-FFF2-40B4-BE49-F238E27FC236}">
                <a16:creationId xmlns:a16="http://schemas.microsoft.com/office/drawing/2014/main" id="{587073D5-47A7-D13C-3621-E8615B7DB09E}"/>
              </a:ext>
            </a:extLst>
          </p:cNvPr>
          <p:cNvSpPr/>
          <p:nvPr userDrawn="1"/>
        </p:nvSpPr>
        <p:spPr>
          <a:xfrm>
            <a:off x="-1236553" y="1764152"/>
            <a:ext cx="493539" cy="493239"/>
          </a:xfrm>
          <a:prstGeom prst="ellipse">
            <a:avLst/>
          </a:prstGeom>
          <a:solidFill>
            <a:srgbClr val="002A6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0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42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108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Círculo">
            <a:extLst>
              <a:ext uri="{FF2B5EF4-FFF2-40B4-BE49-F238E27FC236}">
                <a16:creationId xmlns:a16="http://schemas.microsoft.com/office/drawing/2014/main" id="{0822431D-6A03-81D3-B148-E56D1C8BD6F2}"/>
              </a:ext>
            </a:extLst>
          </p:cNvPr>
          <p:cNvSpPr/>
          <p:nvPr userDrawn="1"/>
        </p:nvSpPr>
        <p:spPr>
          <a:xfrm>
            <a:off x="-621291" y="385350"/>
            <a:ext cx="491737" cy="491737"/>
          </a:xfrm>
          <a:prstGeom prst="ellipse">
            <a:avLst/>
          </a:prstGeom>
          <a:solidFill>
            <a:srgbClr val="7EFF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126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255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D5D5D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2" name="Círculo">
            <a:extLst>
              <a:ext uri="{FF2B5EF4-FFF2-40B4-BE49-F238E27FC236}">
                <a16:creationId xmlns:a16="http://schemas.microsoft.com/office/drawing/2014/main" id="{EAFF2A69-74BA-8962-CD28-232BE0C04877}"/>
              </a:ext>
            </a:extLst>
          </p:cNvPr>
          <p:cNvSpPr/>
          <p:nvPr userDrawn="1"/>
        </p:nvSpPr>
        <p:spPr>
          <a:xfrm>
            <a:off x="-1236553" y="111308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7EE3EE48-AC04-0F4B-646B-D4C4CFFC37A7}"/>
              </a:ext>
            </a:extLst>
          </p:cNvPr>
          <p:cNvSpPr/>
          <p:nvPr userDrawn="1"/>
        </p:nvSpPr>
        <p:spPr>
          <a:xfrm>
            <a:off x="-1879827" y="129594"/>
            <a:ext cx="1620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Transversales </a:t>
            </a:r>
            <a:endParaRPr lang="es-CL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8A0B8E9-7911-442A-CFEB-370135407240}"/>
              </a:ext>
            </a:extLst>
          </p:cNvPr>
          <p:cNvSpPr/>
          <p:nvPr userDrawn="1"/>
        </p:nvSpPr>
        <p:spPr>
          <a:xfrm>
            <a:off x="-1879827" y="863836"/>
            <a:ext cx="1872000" cy="273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 err="1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Masterbrand</a:t>
            </a:r>
            <a:r>
              <a:rPr lang="es-CL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 y Laboral</a:t>
            </a:r>
            <a:endParaRPr lang="es-ES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AFF953A-6324-4119-F2DA-E1FFA26F6DD9}"/>
              </a:ext>
            </a:extLst>
          </p:cNvPr>
          <p:cNvSpPr/>
          <p:nvPr userDrawn="1"/>
        </p:nvSpPr>
        <p:spPr>
          <a:xfrm>
            <a:off x="-1879827" y="1605802"/>
            <a:ext cx="1872000" cy="1677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Salud</a:t>
            </a:r>
            <a:endParaRPr lang="es-CL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Círculo">
            <a:extLst>
              <a:ext uri="{FF2B5EF4-FFF2-40B4-BE49-F238E27FC236}">
                <a16:creationId xmlns:a16="http://schemas.microsoft.com/office/drawing/2014/main" id="{32584B28-CD5F-DB9A-4978-844BA771647B}"/>
              </a:ext>
            </a:extLst>
          </p:cNvPr>
          <p:cNvSpPr/>
          <p:nvPr userDrawn="1"/>
        </p:nvSpPr>
        <p:spPr>
          <a:xfrm>
            <a:off x="-1879827" y="2448887"/>
            <a:ext cx="493539" cy="493239"/>
          </a:xfrm>
          <a:prstGeom prst="ellipse">
            <a:avLst/>
          </a:prstGeom>
          <a:solidFill>
            <a:srgbClr val="8B73FF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139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115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255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8" name="Círculo">
            <a:extLst>
              <a:ext uri="{FF2B5EF4-FFF2-40B4-BE49-F238E27FC236}">
                <a16:creationId xmlns:a16="http://schemas.microsoft.com/office/drawing/2014/main" id="{D49AA315-B4CA-2252-06DB-672B988D3556}"/>
              </a:ext>
            </a:extLst>
          </p:cNvPr>
          <p:cNvSpPr/>
          <p:nvPr userDrawn="1"/>
        </p:nvSpPr>
        <p:spPr>
          <a:xfrm>
            <a:off x="-1237831" y="2448887"/>
            <a:ext cx="493539" cy="493239"/>
          </a:xfrm>
          <a:prstGeom prst="ellipse">
            <a:avLst/>
          </a:prstGeom>
          <a:solidFill>
            <a:srgbClr val="1E117C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30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17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124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A53CB1A3-2BD7-2917-F593-B1655D2D1196}"/>
              </a:ext>
            </a:extLst>
          </p:cNvPr>
          <p:cNvSpPr/>
          <p:nvPr userDrawn="1"/>
        </p:nvSpPr>
        <p:spPr>
          <a:xfrm>
            <a:off x="-1879827" y="224200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Servicios</a:t>
            </a:r>
            <a:endParaRPr lang="es-CL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Círculo">
            <a:extLst>
              <a:ext uri="{FF2B5EF4-FFF2-40B4-BE49-F238E27FC236}">
                <a16:creationId xmlns:a16="http://schemas.microsoft.com/office/drawing/2014/main" id="{7EA28F5B-1FFF-2BCA-1427-AECAC9AFCFD4}"/>
              </a:ext>
            </a:extLst>
          </p:cNvPr>
          <p:cNvSpPr/>
          <p:nvPr userDrawn="1"/>
        </p:nvSpPr>
        <p:spPr>
          <a:xfrm>
            <a:off x="-1879827" y="3241159"/>
            <a:ext cx="493539" cy="493239"/>
          </a:xfrm>
          <a:prstGeom prst="ellipse">
            <a:avLst/>
          </a:prstGeom>
          <a:solidFill>
            <a:srgbClr val="FC952E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252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149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46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EC957FB-1AE1-367D-E362-70B380331ABD}"/>
              </a:ext>
            </a:extLst>
          </p:cNvPr>
          <p:cNvSpPr/>
          <p:nvPr userDrawn="1"/>
        </p:nvSpPr>
        <p:spPr>
          <a:xfrm>
            <a:off x="-1879827" y="2984957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Meta</a:t>
            </a:r>
            <a:endParaRPr lang="es-CL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Círculo">
            <a:extLst>
              <a:ext uri="{FF2B5EF4-FFF2-40B4-BE49-F238E27FC236}">
                <a16:creationId xmlns:a16="http://schemas.microsoft.com/office/drawing/2014/main" id="{E0AC83BF-7C54-EE27-B6CF-3517470397E5}"/>
              </a:ext>
            </a:extLst>
          </p:cNvPr>
          <p:cNvSpPr/>
          <p:nvPr userDrawn="1"/>
        </p:nvSpPr>
        <p:spPr>
          <a:xfrm>
            <a:off x="-1879827" y="4030536"/>
            <a:ext cx="493539" cy="493239"/>
          </a:xfrm>
          <a:prstGeom prst="ellipse">
            <a:avLst/>
          </a:prstGeom>
          <a:solidFill>
            <a:srgbClr val="969696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150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150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150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E2053A0D-5645-FFCA-1AF9-A4A748D05FFD}"/>
              </a:ext>
            </a:extLst>
          </p:cNvPr>
          <p:cNvSpPr/>
          <p:nvPr userDrawn="1"/>
        </p:nvSpPr>
        <p:spPr>
          <a:xfrm>
            <a:off x="-1879827" y="3774334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Años anteriores</a:t>
            </a:r>
            <a:endParaRPr lang="es-CL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Círculo">
            <a:extLst>
              <a:ext uri="{FF2B5EF4-FFF2-40B4-BE49-F238E27FC236}">
                <a16:creationId xmlns:a16="http://schemas.microsoft.com/office/drawing/2014/main" id="{EABCAF32-0037-6D43-B2DB-99C8CE653244}"/>
              </a:ext>
            </a:extLst>
          </p:cNvPr>
          <p:cNvSpPr/>
          <p:nvPr userDrawn="1"/>
        </p:nvSpPr>
        <p:spPr>
          <a:xfrm>
            <a:off x="-1879827" y="4824413"/>
            <a:ext cx="493538" cy="493239"/>
          </a:xfrm>
          <a:prstGeom prst="ellipse">
            <a:avLst/>
          </a:prstGeom>
          <a:solidFill>
            <a:srgbClr val="13C045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R 19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G 192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s-ES" sz="800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B 69</a:t>
            </a:r>
            <a:endParaRPr sz="800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50F55BC-51C4-2822-12F4-8C69C92296B6}"/>
              </a:ext>
            </a:extLst>
          </p:cNvPr>
          <p:cNvSpPr/>
          <p:nvPr userDrawn="1"/>
        </p:nvSpPr>
        <p:spPr>
          <a:xfrm>
            <a:off x="-1879827" y="4563711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Años actual</a:t>
            </a:r>
            <a:endParaRPr lang="es-CL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42C80ADB-014E-174D-30EC-147190B56468}"/>
              </a:ext>
            </a:extLst>
          </p:cNvPr>
          <p:cNvSpPr/>
          <p:nvPr userDrawn="1"/>
        </p:nvSpPr>
        <p:spPr>
          <a:xfrm>
            <a:off x="-1892756" y="5425911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Unidades de medida</a:t>
            </a:r>
            <a:endParaRPr lang="es-CL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BBA4EF4-3E78-F528-1F26-B3173BC4DFD7}"/>
              </a:ext>
            </a:extLst>
          </p:cNvPr>
          <p:cNvSpPr txBox="1"/>
          <p:nvPr userDrawn="1"/>
        </p:nvSpPr>
        <p:spPr>
          <a:xfrm>
            <a:off x="-1838731" y="5642177"/>
            <a:ext cx="1135535" cy="3519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L" sz="1100">
                <a:solidFill>
                  <a:srgbClr val="000000"/>
                </a:solidFill>
              </a:rPr>
              <a:t>XX MM$</a:t>
            </a:r>
          </a:p>
          <a:p>
            <a:endParaRPr lang="es-CL" sz="1200" err="1">
              <a:solidFill>
                <a:srgbClr val="000000"/>
              </a:solidFill>
            </a:endParaRP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D1BBB44-29CC-3F56-1976-3BEF78A66649}"/>
              </a:ext>
            </a:extLst>
          </p:cNvPr>
          <p:cNvSpPr/>
          <p:nvPr userDrawn="1"/>
        </p:nvSpPr>
        <p:spPr>
          <a:xfrm>
            <a:off x="-1892756" y="5934993"/>
            <a:ext cx="1872000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¿Cómo escribir un pie de página?</a:t>
            </a:r>
            <a:endParaRPr lang="es-CL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8" name="Rectángulo 107">
            <a:extLst>
              <a:ext uri="{FF2B5EF4-FFF2-40B4-BE49-F238E27FC236}">
                <a16:creationId xmlns:a16="http://schemas.microsoft.com/office/drawing/2014/main" id="{9A453620-4014-E99D-DDA7-5E0BDE8E346D}"/>
              </a:ext>
            </a:extLst>
          </p:cNvPr>
          <p:cNvSpPr/>
          <p:nvPr userDrawn="1"/>
        </p:nvSpPr>
        <p:spPr>
          <a:xfrm>
            <a:off x="-1037968" y="4563711"/>
            <a:ext cx="792432" cy="2162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defTabSz="825500" hangingPunct="0"/>
            <a:r>
              <a:rPr lang="es-ES" sz="1000" kern="0">
                <a:solidFill>
                  <a:srgbClr val="000000"/>
                </a:solidFill>
                <a:ea typeface="Helvetica Neue Medium"/>
                <a:cs typeface="Helvetica Neue Medium"/>
                <a:sym typeface="Helvetica Neue Medium"/>
              </a:rPr>
              <a:t>Acumulado</a:t>
            </a:r>
            <a:endParaRPr lang="es-CL" sz="1000" kern="0">
              <a:solidFill>
                <a:srgbClr val="000000"/>
              </a:solidFill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9" name="Círculo">
            <a:extLst>
              <a:ext uri="{FF2B5EF4-FFF2-40B4-BE49-F238E27FC236}">
                <a16:creationId xmlns:a16="http://schemas.microsoft.com/office/drawing/2014/main" id="{04A30BD2-F06E-9087-5D4F-0C7296739665}"/>
              </a:ext>
            </a:extLst>
          </p:cNvPr>
          <p:cNvSpPr/>
          <p:nvPr userDrawn="1"/>
        </p:nvSpPr>
        <p:spPr>
          <a:xfrm>
            <a:off x="-991062" y="4824413"/>
            <a:ext cx="493539" cy="493239"/>
          </a:xfrm>
          <a:prstGeom prst="ellipse">
            <a:avLst/>
          </a:prstGeom>
          <a:solidFill>
            <a:srgbClr val="004C14"/>
          </a:solidFill>
          <a:ln w="12700">
            <a:miter lim="400000"/>
          </a:ln>
        </p:spPr>
        <p:txBody>
          <a:bodyPr wrap="none" lIns="25400" tIns="25400" rIns="25400" bIns="25400" anchor="t"/>
          <a:lstStyle/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R 0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G 76</a:t>
            </a:r>
          </a:p>
          <a:p>
            <a:pPr defTabSz="412750" hangingPunct="0">
              <a:lnSpc>
                <a:spcPct val="90000"/>
              </a:lnSpc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ES" sz="800" kern="0">
                <a:solidFill>
                  <a:srgbClr val="FFFFFF"/>
                </a:solidFill>
                <a:latin typeface="Helvetica Neue Medium"/>
                <a:ea typeface="Helvetica Neue Medium"/>
                <a:cs typeface="Arial" panose="020B0604020202020204" pitchFamily="34" charset="0"/>
                <a:sym typeface="Helvetica Neue Medium"/>
              </a:rPr>
              <a:t>B 20</a:t>
            </a:r>
            <a:endParaRPr sz="800" kern="0">
              <a:solidFill>
                <a:srgbClr val="FFFFFF"/>
              </a:solidFill>
              <a:latin typeface="Helvetica Neue Medium"/>
              <a:ea typeface="Helvetica Neue Medium"/>
              <a:cs typeface="Arial" panose="020B0604020202020204" pitchFamily="34" charset="0"/>
              <a:sym typeface="Helvetica Neue Medium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A8C27A4-2B0A-94C6-B229-A24DCE3B085B}"/>
              </a:ext>
            </a:extLst>
          </p:cNvPr>
          <p:cNvSpPr txBox="1"/>
          <p:nvPr userDrawn="1"/>
        </p:nvSpPr>
        <p:spPr>
          <a:xfrm>
            <a:off x="-1851660" y="6258137"/>
            <a:ext cx="1722106" cy="234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defRPr/>
            </a:pPr>
            <a:r>
              <a:rPr lang="es-CL" sz="1050">
                <a:solidFill>
                  <a:srgbClr val="000000"/>
                </a:solidFill>
              </a:rPr>
              <a:t>(1) Achs; (2) Achs; (3) Achs</a:t>
            </a:r>
          </a:p>
          <a:p>
            <a:endParaRPr lang="es-CL" sz="10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228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4" r:id="rId2"/>
    <p:sldLayoutId id="2147484085" r:id="rId3"/>
    <p:sldLayoutId id="2147484086" r:id="rId4"/>
    <p:sldLayoutId id="2147484087" r:id="rId5"/>
    <p:sldLayoutId id="2147484088" r:id="rId6"/>
    <p:sldLayoutId id="2147484089" r:id="rId7"/>
    <p:sldLayoutId id="2147484090" r:id="rId8"/>
    <p:sldLayoutId id="2147484091" r:id="rId9"/>
    <p:sldLayoutId id="2147484092" r:id="rId10"/>
    <p:sldLayoutId id="2147484093" r:id="rId11"/>
    <p:sldLayoutId id="2147484094" r:id="rId12"/>
    <p:sldLayoutId id="2147484095" r:id="rId13"/>
    <p:sldLayoutId id="2147484096" r:id="rId14"/>
    <p:sldLayoutId id="2147484097" r:id="rId15"/>
    <p:sldLayoutId id="2147484098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es-ES" sz="2000" b="1" i="0" u="none" strike="noStrike" kern="1200" cap="none" spc="0" normalizeH="0" baseline="0" dirty="0" smtClean="0">
          <a:ln>
            <a:noFill/>
          </a:ln>
          <a:solidFill>
            <a:srgbClr val="15BF45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1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66725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‒"/>
        <a:defRPr lang="es-ES" sz="1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38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lang="es-ES" sz="1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23913" indent="-28575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lang="es-ES" sz="1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04888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q"/>
        <a:defRPr lang="es-CL" sz="14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81">
          <p15:clr>
            <a:srgbClr val="F26B43"/>
          </p15:clr>
        </p15:guide>
        <p15:guide id="2" pos="279">
          <p15:clr>
            <a:srgbClr val="F26B43"/>
          </p15:clr>
        </p15:guide>
        <p15:guide id="3" pos="7423">
          <p15:clr>
            <a:srgbClr val="F26B43"/>
          </p15:clr>
        </p15:guide>
        <p15:guide id="4" orient="horz" pos="3884">
          <p15:clr>
            <a:srgbClr val="F26B43"/>
          </p15:clr>
        </p15:guide>
        <p15:guide id="5" orient="horz" pos="232">
          <p15:clr>
            <a:srgbClr val="F26B43"/>
          </p15:clr>
        </p15:guide>
        <p15:guide id="6" orient="horz" pos="323">
          <p15:clr>
            <a:srgbClr val="F26B43"/>
          </p15:clr>
        </p15:guide>
        <p15:guide id="7" orient="horz" pos="40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tags" Target="../tags/tag156.xml"/><Relationship Id="rId39" Type="http://schemas.openxmlformats.org/officeDocument/2006/relationships/tags" Target="../tags/tag169.xml"/><Relationship Id="rId21" Type="http://schemas.openxmlformats.org/officeDocument/2006/relationships/tags" Target="../tags/tag151.xml"/><Relationship Id="rId34" Type="http://schemas.openxmlformats.org/officeDocument/2006/relationships/tags" Target="../tags/tag164.xml"/><Relationship Id="rId42" Type="http://schemas.openxmlformats.org/officeDocument/2006/relationships/tags" Target="../tags/tag172.xml"/><Relationship Id="rId47" Type="http://schemas.openxmlformats.org/officeDocument/2006/relationships/image" Target="../media/image62.jpeg"/><Relationship Id="rId7" Type="http://schemas.openxmlformats.org/officeDocument/2006/relationships/tags" Target="../tags/tag137.xml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9" Type="http://schemas.openxmlformats.org/officeDocument/2006/relationships/tags" Target="../tags/tag159.xml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tags" Target="../tags/tag154.xml"/><Relationship Id="rId32" Type="http://schemas.openxmlformats.org/officeDocument/2006/relationships/tags" Target="../tags/tag162.xml"/><Relationship Id="rId37" Type="http://schemas.openxmlformats.org/officeDocument/2006/relationships/tags" Target="../tags/tag167.xml"/><Relationship Id="rId40" Type="http://schemas.openxmlformats.org/officeDocument/2006/relationships/tags" Target="../tags/tag170.xml"/><Relationship Id="rId45" Type="http://schemas.openxmlformats.org/officeDocument/2006/relationships/oleObject" Target="../embeddings/oleObject102.bin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tags" Target="../tags/tag153.xml"/><Relationship Id="rId28" Type="http://schemas.openxmlformats.org/officeDocument/2006/relationships/tags" Target="../tags/tag158.xml"/><Relationship Id="rId36" Type="http://schemas.openxmlformats.org/officeDocument/2006/relationships/tags" Target="../tags/tag166.xml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31" Type="http://schemas.openxmlformats.org/officeDocument/2006/relationships/tags" Target="../tags/tag161.xml"/><Relationship Id="rId44" Type="http://schemas.openxmlformats.org/officeDocument/2006/relationships/slideLayout" Target="../slideLayouts/slideLayout63.xml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tags" Target="../tags/tag152.xml"/><Relationship Id="rId27" Type="http://schemas.openxmlformats.org/officeDocument/2006/relationships/tags" Target="../tags/tag157.xml"/><Relationship Id="rId30" Type="http://schemas.openxmlformats.org/officeDocument/2006/relationships/tags" Target="../tags/tag160.xml"/><Relationship Id="rId35" Type="http://schemas.openxmlformats.org/officeDocument/2006/relationships/tags" Target="../tags/tag165.xml"/><Relationship Id="rId43" Type="http://schemas.openxmlformats.org/officeDocument/2006/relationships/tags" Target="../tags/tag173.xml"/><Relationship Id="rId8" Type="http://schemas.openxmlformats.org/officeDocument/2006/relationships/tags" Target="../tags/tag138.xml"/><Relationship Id="rId3" Type="http://schemas.openxmlformats.org/officeDocument/2006/relationships/tags" Target="../tags/tag133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tags" Target="../tags/tag155.xml"/><Relationship Id="rId33" Type="http://schemas.openxmlformats.org/officeDocument/2006/relationships/tags" Target="../tags/tag163.xml"/><Relationship Id="rId38" Type="http://schemas.openxmlformats.org/officeDocument/2006/relationships/tags" Target="../tags/tag168.xml"/><Relationship Id="rId46" Type="http://schemas.openxmlformats.org/officeDocument/2006/relationships/image" Target="../media/image42.emf"/><Relationship Id="rId20" Type="http://schemas.openxmlformats.org/officeDocument/2006/relationships/tags" Target="../tags/tag150.xml"/><Relationship Id="rId41" Type="http://schemas.openxmlformats.org/officeDocument/2006/relationships/tags" Target="../tags/tag1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3E9353-D4E8-937A-A11E-E29FE74DBE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14259" y="2617148"/>
            <a:ext cx="5361957" cy="1300367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s-CL" dirty="0"/>
              <a:t>StockWise</a:t>
            </a:r>
          </a:p>
          <a:p>
            <a:r>
              <a:rPr lang="es-CL" sz="18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Sistema de Gestión y Optimización de Inventarios</a:t>
            </a:r>
            <a:endParaRPr lang="es-CL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22D20C-3223-9387-FFD2-FEAA986A84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14259" y="2145875"/>
            <a:ext cx="1700941" cy="471273"/>
          </a:xfrm>
        </p:spPr>
        <p:txBody>
          <a:bodyPr lIns="91440" tIns="45720" rIns="91440" bIns="45720" anchor="t"/>
          <a:lstStyle/>
          <a:p>
            <a:r>
              <a:rPr lang="es-CL" b="1" dirty="0">
                <a:latin typeface="Arial"/>
                <a:cs typeface="Arial"/>
              </a:rPr>
              <a:t>Septiembre 2024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42FE777-937E-4144-AF41-9550C343AA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97888" y="4007391"/>
            <a:ext cx="5320002" cy="1550926"/>
          </a:xfrm>
        </p:spPr>
        <p:txBody>
          <a:bodyPr/>
          <a:lstStyle/>
          <a:p>
            <a:r>
              <a:rPr lang="es-CL" dirty="0"/>
              <a:t>Martin Salazar</a:t>
            </a:r>
          </a:p>
          <a:p>
            <a:r>
              <a:rPr lang="es-CL" dirty="0"/>
              <a:t>Javier Martínez</a:t>
            </a:r>
          </a:p>
          <a:p>
            <a:r>
              <a:rPr lang="es-CL" dirty="0"/>
              <a:t>Jorge Muñoz</a:t>
            </a:r>
          </a:p>
        </p:txBody>
      </p:sp>
      <p:pic>
        <p:nvPicPr>
          <p:cNvPr id="5" name="Imagen 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7BFA5F3-57B1-7289-7D3B-8F61A723F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3" y="1299682"/>
            <a:ext cx="4258635" cy="425863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466042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97AD468B-D6B0-16E5-4AC1-379B1ACC973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47482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5" imgW="395" imgH="396" progId="TCLayout.ActiveDocument.1">
                  <p:embed/>
                </p:oleObj>
              </mc:Choice>
              <mc:Fallback>
                <p:oleObj name="Diapositiva de think-cell" r:id="rId45" imgW="395" imgH="396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97AD468B-D6B0-16E5-4AC1-379B1ACC9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arcador de texto 4"/>
          <p:cNvSpPr>
            <a:spLocks noGrp="1"/>
          </p:cNvSpPr>
          <p:nvPr>
            <p:ph type="body" sz="quarter" idx="6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CL" dirty="0"/>
              <a:t>Carta Gantt</a:t>
            </a:r>
          </a:p>
          <a:p>
            <a:endParaRPr lang="es-CL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63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7290F3-BA30-9341-A10E-737EC97582C1}" type="slidenum">
              <a:rPr kumimoji="0" lang="es-CL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CL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3411294-A0AB-1D70-8401-DD5F3C80077D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436563" y="1338263"/>
            <a:ext cx="11299825" cy="157163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noAutofit/>
          </a:bodyPr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L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4" name="Marcador de texto 6">
            <a:extLst>
              <a:ext uri="{FF2B5EF4-FFF2-40B4-BE49-F238E27FC236}">
                <a16:creationId xmlns:a16="http://schemas.microsoft.com/office/drawing/2014/main" id="{803D4E87-EED6-5E6F-CAEB-9C6FA1C015DB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2828925" y="1166813"/>
            <a:ext cx="598488" cy="17145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17463" rIns="0" bIns="1746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15BF45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CL" altLang="en-US" sz="1000" b="1" dirty="0" err="1">
                <a:solidFill>
                  <a:srgbClr val="FFFFFF"/>
                </a:solidFill>
                <a:effectLst/>
              </a:rPr>
              <a:t>ago</a:t>
            </a:r>
            <a:endParaRPr kumimoji="0" lang="es-CL" sz="1000" b="1" i="0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86" name="Marcador de texto 6">
            <a:extLst>
              <a:ext uri="{FF2B5EF4-FFF2-40B4-BE49-F238E27FC236}">
                <a16:creationId xmlns:a16="http://schemas.microsoft.com/office/drawing/2014/main" id="{811B4351-D832-C083-A020-48C64C15D2C9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3427414" y="1166813"/>
            <a:ext cx="1882775" cy="17145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17463" rIns="0" bIns="1746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15BF45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CL" altLang="en-US" sz="1000" b="1" dirty="0" err="1">
                <a:solidFill>
                  <a:srgbClr val="FFFFFF"/>
                </a:solidFill>
                <a:effectLst/>
              </a:rPr>
              <a:t>Sep</a:t>
            </a:r>
            <a:endParaRPr kumimoji="0" lang="es-CL" sz="1000" b="1" i="0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88" name="Marcador de texto 6">
            <a:extLst>
              <a:ext uri="{FF2B5EF4-FFF2-40B4-BE49-F238E27FC236}">
                <a16:creationId xmlns:a16="http://schemas.microsoft.com/office/drawing/2014/main" id="{4B61B117-829B-340A-B331-7B219D66625E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5310188" y="1166813"/>
            <a:ext cx="1797050" cy="17145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17463" rIns="0" bIns="1746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15BF45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CL" altLang="en-US" sz="1000" b="1" dirty="0">
                <a:solidFill>
                  <a:srgbClr val="FFFFFF"/>
                </a:solidFill>
                <a:effectLst/>
              </a:rPr>
              <a:t>Oct</a:t>
            </a:r>
            <a:endParaRPr kumimoji="0" lang="es-CL" sz="1000" b="1" i="0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91" name="Marcador de texto 6">
            <a:extLst>
              <a:ext uri="{FF2B5EF4-FFF2-40B4-BE49-F238E27FC236}">
                <a16:creationId xmlns:a16="http://schemas.microsoft.com/office/drawing/2014/main" id="{01E69202-2FA6-60BE-78E6-BF5356D339A2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7107238" y="1166813"/>
            <a:ext cx="1966913" cy="17145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17463" rIns="0" bIns="1746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15BF45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CL" altLang="en-US" sz="1000" b="1" dirty="0">
                <a:solidFill>
                  <a:srgbClr val="FFFFFF"/>
                </a:solidFill>
                <a:effectLst/>
              </a:rPr>
              <a:t>Nov</a:t>
            </a:r>
            <a:endParaRPr kumimoji="0" lang="es-CL" sz="1000" b="1" i="0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94" name="Marcador de texto 6">
            <a:extLst>
              <a:ext uri="{FF2B5EF4-FFF2-40B4-BE49-F238E27FC236}">
                <a16:creationId xmlns:a16="http://schemas.microsoft.com/office/drawing/2014/main" id="{DA1A8465-5D05-CA83-4111-5D5647D52294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9074150" y="1166813"/>
            <a:ext cx="1797050" cy="17145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</a:ln>
          <a:effectLst/>
        </p:spPr>
        <p:txBody>
          <a:bodyPr vert="horz" wrap="none" lIns="0" tIns="17463" rIns="0" bIns="1746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15BF45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CL" altLang="en-US" sz="1000" b="1" dirty="0">
                <a:solidFill>
                  <a:srgbClr val="FFFFFF"/>
                </a:solidFill>
                <a:effectLst/>
              </a:rPr>
              <a:t>Dic</a:t>
            </a:r>
            <a:endParaRPr kumimoji="0" lang="es-CL" sz="1000" b="1" i="0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sym typeface="+mn-lt"/>
            </a:endParaRPr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A7ACC6E8-188F-B636-4230-C06910CEA833}"/>
              </a:ext>
            </a:extLst>
          </p:cNvPr>
          <p:cNvCxnSpPr/>
          <p:nvPr>
            <p:custDataLst>
              <p:tags r:id="rId8"/>
            </p:custDataLst>
          </p:nvPr>
        </p:nvCxnSpPr>
        <p:spPr bwMode="auto">
          <a:xfrm>
            <a:off x="9074150" y="1338263"/>
            <a:ext cx="0" cy="4659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Conector recto 184">
            <a:extLst>
              <a:ext uri="{FF2B5EF4-FFF2-40B4-BE49-F238E27FC236}">
                <a16:creationId xmlns:a16="http://schemas.microsoft.com/office/drawing/2014/main" id="{F2739CEF-09DE-D9B5-C38B-084F2300BBA0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11736388" y="1338263"/>
            <a:ext cx="0" cy="46593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FE7223B-CC01-6C21-62E0-506D4A2D45BF}"/>
              </a:ext>
            </a:extLst>
          </p:cNvPr>
          <p:cNvCxnSpPr/>
          <p:nvPr>
            <p:custDataLst>
              <p:tags r:id="rId10"/>
            </p:custDataLst>
          </p:nvPr>
        </p:nvCxnSpPr>
        <p:spPr bwMode="auto">
          <a:xfrm>
            <a:off x="436563" y="1338263"/>
            <a:ext cx="0" cy="46593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B89D5DDC-0B9C-D182-00CB-F56D29385A00}"/>
              </a:ext>
            </a:extLst>
          </p:cNvPr>
          <p:cNvCxnSpPr/>
          <p:nvPr>
            <p:custDataLst>
              <p:tags r:id="rId11"/>
            </p:custDataLst>
          </p:nvPr>
        </p:nvCxnSpPr>
        <p:spPr bwMode="auto">
          <a:xfrm>
            <a:off x="2828925" y="1338263"/>
            <a:ext cx="0" cy="46593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89B1367-0725-71F2-CE0A-B3303F28EB98}"/>
              </a:ext>
            </a:extLst>
          </p:cNvPr>
          <p:cNvCxnSpPr/>
          <p:nvPr>
            <p:custDataLst>
              <p:tags r:id="rId12"/>
            </p:custDataLst>
          </p:nvPr>
        </p:nvCxnSpPr>
        <p:spPr bwMode="auto">
          <a:xfrm>
            <a:off x="10871200" y="1338263"/>
            <a:ext cx="0" cy="46593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11620A40-BCD9-8621-4ED8-B4BC32C97512}"/>
              </a:ext>
            </a:extLst>
          </p:cNvPr>
          <p:cNvCxnSpPr/>
          <p:nvPr>
            <p:custDataLst>
              <p:tags r:id="rId13"/>
            </p:custDataLst>
          </p:nvPr>
        </p:nvCxnSpPr>
        <p:spPr bwMode="auto">
          <a:xfrm>
            <a:off x="3427413" y="1338263"/>
            <a:ext cx="0" cy="4659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5BF29E60-A7E9-BA89-0D97-EBE0AD0F47B9}"/>
              </a:ext>
            </a:extLst>
          </p:cNvPr>
          <p:cNvCxnSpPr/>
          <p:nvPr>
            <p:custDataLst>
              <p:tags r:id="rId14"/>
            </p:custDataLst>
          </p:nvPr>
        </p:nvCxnSpPr>
        <p:spPr bwMode="auto">
          <a:xfrm>
            <a:off x="5310188" y="1338263"/>
            <a:ext cx="0" cy="4659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97F85A83-2E7A-3652-478A-2B9CDCF0D39B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>
            <a:off x="7107238" y="1338263"/>
            <a:ext cx="0" cy="46593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29F7A4A-EE5A-B1B4-86EA-26C5A308B724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176213" y="2614613"/>
            <a:ext cx="11299825" cy="0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AC6C15CA-7765-6E5D-28EA-450E6183D05C}"/>
              </a:ext>
            </a:extLst>
          </p:cNvPr>
          <p:cNvCxnSpPr>
            <a:cxnSpLocks/>
          </p:cNvCxnSpPr>
          <p:nvPr>
            <p:custDataLst>
              <p:tags r:id="rId17"/>
            </p:custDataLst>
          </p:nvPr>
        </p:nvCxnSpPr>
        <p:spPr bwMode="auto">
          <a:xfrm>
            <a:off x="436563" y="5997575"/>
            <a:ext cx="112998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4CE9DB7E-D55F-8832-3D63-7E63D1653DA8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>
            <a:off x="436563" y="1338263"/>
            <a:ext cx="112998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Marcador de texto 6">
            <a:extLst>
              <a:ext uri="{FF2B5EF4-FFF2-40B4-BE49-F238E27FC236}">
                <a16:creationId xmlns:a16="http://schemas.microsoft.com/office/drawing/2014/main" id="{8EBDBA09-EDD8-FFE9-5AB1-157BBCC9C430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auto">
          <a:xfrm>
            <a:off x="3103691" y="1995492"/>
            <a:ext cx="587806" cy="165328"/>
          </a:xfrm>
          <a:prstGeom prst="homePlate">
            <a:avLst>
              <a:gd name="adj" fmla="val 18243"/>
            </a:avLst>
          </a:prstGeom>
          <a:solidFill>
            <a:schemeClr val="accent1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04" name="Marcador de texto 6">
            <a:extLst>
              <a:ext uri="{FF2B5EF4-FFF2-40B4-BE49-F238E27FC236}">
                <a16:creationId xmlns:a16="http://schemas.microsoft.com/office/drawing/2014/main" id="{8EBDBA09-EDD8-FFE9-5AB1-157BBCC9C430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auto">
          <a:xfrm>
            <a:off x="7247606" y="3908425"/>
            <a:ext cx="2714864" cy="213681"/>
          </a:xfrm>
          <a:prstGeom prst="homePlate">
            <a:avLst>
              <a:gd name="adj" fmla="val 18243"/>
            </a:avLst>
          </a:prstGeom>
          <a:solidFill>
            <a:srgbClr val="00B0F0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71" name="Marcador de texto 6">
            <a:extLst>
              <a:ext uri="{FF2B5EF4-FFF2-40B4-BE49-F238E27FC236}">
                <a16:creationId xmlns:a16="http://schemas.microsoft.com/office/drawing/2014/main" id="{1201F7F9-A8F3-F43F-C24B-1BF84DAE9127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7107238" y="4467225"/>
            <a:ext cx="1881188" cy="234950"/>
          </a:xfrm>
          <a:prstGeom prst="homePlate">
            <a:avLst>
              <a:gd name="adj" fmla="val 18243"/>
            </a:avLst>
          </a:prstGeom>
          <a:solidFill>
            <a:srgbClr val="FF0000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63" name="Marcador de texto 6">
            <a:extLst>
              <a:ext uri="{FF2B5EF4-FFF2-40B4-BE49-F238E27FC236}">
                <a16:creationId xmlns:a16="http://schemas.microsoft.com/office/drawing/2014/main" id="{504C2BEC-6E3C-0E48-FE7C-1FFE9FF6C7F1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3100616" y="1709509"/>
            <a:ext cx="6905396" cy="208510"/>
          </a:xfrm>
          <a:prstGeom prst="homePlate">
            <a:avLst>
              <a:gd name="adj" fmla="val 18243"/>
            </a:avLst>
          </a:prstGeom>
          <a:solidFill>
            <a:schemeClr val="accent1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66" name="Marcador de texto 6">
            <a:extLst>
              <a:ext uri="{FF2B5EF4-FFF2-40B4-BE49-F238E27FC236}">
                <a16:creationId xmlns:a16="http://schemas.microsoft.com/office/drawing/2014/main" id="{726CA2DF-9F82-C5D6-FE7E-3879EF25344A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3694790" y="2790826"/>
            <a:ext cx="6192142" cy="200580"/>
          </a:xfrm>
          <a:prstGeom prst="homePlate">
            <a:avLst>
              <a:gd name="adj" fmla="val 18243"/>
            </a:avLst>
          </a:prstGeom>
          <a:solidFill>
            <a:srgbClr val="FFC000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67" name="Marcador de texto 6">
            <a:extLst>
              <a:ext uri="{FF2B5EF4-FFF2-40B4-BE49-F238E27FC236}">
                <a16:creationId xmlns:a16="http://schemas.microsoft.com/office/drawing/2014/main" id="{AA2B3008-1972-349D-CCB5-5D503C1EB8B9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5799304" y="3278016"/>
            <a:ext cx="1508019" cy="224860"/>
          </a:xfrm>
          <a:prstGeom prst="homePlate">
            <a:avLst>
              <a:gd name="adj" fmla="val 18243"/>
            </a:avLst>
          </a:prstGeom>
          <a:solidFill>
            <a:srgbClr val="FFC000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68" name="Marcador de texto 6">
            <a:extLst>
              <a:ext uri="{FF2B5EF4-FFF2-40B4-BE49-F238E27FC236}">
                <a16:creationId xmlns:a16="http://schemas.microsoft.com/office/drawing/2014/main" id="{05A87021-883D-4B73-2292-E92489844F14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3700679" y="3030994"/>
            <a:ext cx="6192154" cy="200580"/>
          </a:xfrm>
          <a:prstGeom prst="homePlate">
            <a:avLst>
              <a:gd name="adj" fmla="val 18243"/>
            </a:avLst>
          </a:prstGeom>
          <a:solidFill>
            <a:srgbClr val="FFC000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69" name="Marcador de texto 6">
            <a:extLst>
              <a:ext uri="{FF2B5EF4-FFF2-40B4-BE49-F238E27FC236}">
                <a16:creationId xmlns:a16="http://schemas.microsoft.com/office/drawing/2014/main" id="{FB6312DC-1CC6-EA62-66A9-CCC4F5B04CDD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3770314" y="4187825"/>
            <a:ext cx="6192156" cy="251961"/>
          </a:xfrm>
          <a:prstGeom prst="homePlate">
            <a:avLst>
              <a:gd name="adj" fmla="val 18243"/>
            </a:avLst>
          </a:prstGeom>
          <a:solidFill>
            <a:srgbClr val="FF0000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70" name="Marcador de texto 6">
            <a:extLst>
              <a:ext uri="{FF2B5EF4-FFF2-40B4-BE49-F238E27FC236}">
                <a16:creationId xmlns:a16="http://schemas.microsoft.com/office/drawing/2014/main" id="{65699E63-F1B3-42E5-FC9B-607F97C05BB4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5785347" y="3533776"/>
            <a:ext cx="1521969" cy="186550"/>
          </a:xfrm>
          <a:prstGeom prst="homePlate">
            <a:avLst>
              <a:gd name="adj" fmla="val 18243"/>
            </a:avLst>
          </a:prstGeom>
          <a:solidFill>
            <a:srgbClr val="00B0F0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74" name="Marcador de texto 6">
            <a:extLst>
              <a:ext uri="{FF2B5EF4-FFF2-40B4-BE49-F238E27FC236}">
                <a16:creationId xmlns:a16="http://schemas.microsoft.com/office/drawing/2014/main" id="{90F1022F-E124-82DE-77E8-3BE9A6FE6B0B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9074149" y="4719185"/>
            <a:ext cx="1057069" cy="234950"/>
          </a:xfrm>
          <a:prstGeom prst="homePlate">
            <a:avLst>
              <a:gd name="adj" fmla="val 18243"/>
            </a:avLst>
          </a:prstGeom>
          <a:solidFill>
            <a:srgbClr val="FF0000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77" name="Marcador de texto 6">
            <a:extLst>
              <a:ext uri="{FF2B5EF4-FFF2-40B4-BE49-F238E27FC236}">
                <a16:creationId xmlns:a16="http://schemas.microsoft.com/office/drawing/2014/main" id="{D74E0F46-1374-164B-6A0B-AF6B061E4343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7107239" y="5026025"/>
            <a:ext cx="2898769" cy="193675"/>
          </a:xfrm>
          <a:prstGeom prst="homePlate">
            <a:avLst>
              <a:gd name="adj" fmla="val 18243"/>
            </a:avLst>
          </a:prstGeom>
          <a:solidFill>
            <a:schemeClr val="accent1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78" name="Marcador de texto 6">
            <a:extLst>
              <a:ext uri="{FF2B5EF4-FFF2-40B4-BE49-F238E27FC236}">
                <a16:creationId xmlns:a16="http://schemas.microsoft.com/office/drawing/2014/main" id="{4BD09F0D-7924-B0FF-B111-4A46F2A3129B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3754211" y="2326481"/>
            <a:ext cx="2109543" cy="208510"/>
          </a:xfrm>
          <a:prstGeom prst="homePlate">
            <a:avLst>
              <a:gd name="adj" fmla="val 18243"/>
            </a:avLst>
          </a:prstGeom>
          <a:solidFill>
            <a:srgbClr val="7030A0"/>
          </a:solidFill>
          <a:ln w="9525" cmpd="sng" algn="ctr">
            <a:solidFill>
              <a:schemeClr val="bg1"/>
            </a:solidFill>
          </a:ln>
          <a:effectLst/>
        </p:spPr>
        <p:txBody>
          <a:bodyPr vert="horz" wrap="none" lIns="90488" tIns="45720" rIns="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>
              <a:solidFill>
                <a:schemeClr val="bg1"/>
              </a:solidFill>
              <a:sym typeface="+mn-lt"/>
            </a:endParaRPr>
          </a:p>
        </p:txBody>
      </p:sp>
      <p:sp>
        <p:nvSpPr>
          <p:cNvPr id="148" name="Rectángulo 147">
            <a:extLst>
              <a:ext uri="{FF2B5EF4-FFF2-40B4-BE49-F238E27FC236}">
                <a16:creationId xmlns:a16="http://schemas.microsoft.com/office/drawing/2014/main" id="{E642DDBB-6C4E-6F15-DE2F-E6EEACEAA363}"/>
              </a:ext>
            </a:extLst>
          </p:cNvPr>
          <p:cNvSpPr/>
          <p:nvPr>
            <p:custDataLst>
              <p:tags r:id="rId31"/>
            </p:custDataLst>
          </p:nvPr>
        </p:nvSpPr>
        <p:spPr bwMode="auto">
          <a:xfrm>
            <a:off x="501877" y="1750784"/>
            <a:ext cx="644525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lvl="0" defTabSz="825500">
              <a:spcBef>
                <a:spcPct val="0"/>
              </a:spcBef>
              <a:spcAft>
                <a:spcPct val="0"/>
              </a:spcAft>
            </a:pPr>
            <a:r>
              <a:rPr kumimoji="0" lang="es-CL" sz="1000" b="1" i="0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Análisis de Requerimientos</a:t>
            </a:r>
          </a:p>
        </p:txBody>
      </p:sp>
      <p:sp>
        <p:nvSpPr>
          <p:cNvPr id="144" name="Rectángulo 143">
            <a:extLst>
              <a:ext uri="{FF2B5EF4-FFF2-40B4-BE49-F238E27FC236}">
                <a16:creationId xmlns:a16="http://schemas.microsoft.com/office/drawing/2014/main" id="{B95DABF2-E9B5-119F-9951-97EEE8EC95D4}"/>
              </a:ext>
            </a:extLst>
          </p:cNvPr>
          <p:cNvSpPr/>
          <p:nvPr>
            <p:custDataLst>
              <p:tags r:id="rId32"/>
            </p:custDataLst>
          </p:nvPr>
        </p:nvSpPr>
        <p:spPr bwMode="auto">
          <a:xfrm>
            <a:off x="501877" y="2030184"/>
            <a:ext cx="1033463" cy="1524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lvl="0" defTabSz="825500">
              <a:spcBef>
                <a:spcPct val="0"/>
              </a:spcBef>
              <a:spcAft>
                <a:spcPct val="0"/>
              </a:spcAft>
            </a:pPr>
            <a:r>
              <a:rPr kumimoji="0" lang="es-CL" sz="1000" b="1" i="0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Definición del Alcance y Metodología</a:t>
            </a:r>
          </a:p>
        </p:txBody>
      </p:sp>
      <p:sp>
        <p:nvSpPr>
          <p:cNvPr id="146" name="Rectángulo 145">
            <a:extLst>
              <a:ext uri="{FF2B5EF4-FFF2-40B4-BE49-F238E27FC236}">
                <a16:creationId xmlns:a16="http://schemas.microsoft.com/office/drawing/2014/main" id="{F274B18F-FC83-C51B-EAD4-DEB3867556AB}"/>
              </a:ext>
            </a:extLst>
          </p:cNvPr>
          <p:cNvSpPr/>
          <p:nvPr>
            <p:custDataLst>
              <p:tags r:id="rId33"/>
            </p:custDataLst>
          </p:nvPr>
        </p:nvSpPr>
        <p:spPr bwMode="auto">
          <a:xfrm>
            <a:off x="487364" y="3949700"/>
            <a:ext cx="1046163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lvl="0" defTabSz="825500">
              <a:spcBef>
                <a:spcPct val="0"/>
              </a:spcBef>
              <a:spcAft>
                <a:spcPct val="0"/>
              </a:spcAft>
            </a:pPr>
            <a:r>
              <a:rPr lang="es-CL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Desarrollo de </a:t>
            </a:r>
            <a:r>
              <a:rPr lang="es-CL" altLang="en-US" sz="1000" b="1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Dashboards</a:t>
            </a:r>
            <a:r>
              <a:rPr lang="es-CL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 e Informes BI</a:t>
            </a:r>
            <a:endParaRPr kumimoji="0" lang="es-CL" sz="1000" b="1" i="0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152" name="Rectángulo 151">
            <a:extLst>
              <a:ext uri="{FF2B5EF4-FFF2-40B4-BE49-F238E27FC236}">
                <a16:creationId xmlns:a16="http://schemas.microsoft.com/office/drawing/2014/main" id="{0402C61E-7D70-4D4C-F0A0-CA7AE06B8AAF}"/>
              </a:ext>
            </a:extLst>
          </p:cNvPr>
          <p:cNvSpPr/>
          <p:nvPr>
            <p:custDataLst>
              <p:tags r:id="rId34"/>
            </p:custDataLst>
          </p:nvPr>
        </p:nvSpPr>
        <p:spPr bwMode="auto">
          <a:xfrm>
            <a:off x="501877" y="2309584"/>
            <a:ext cx="2220913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lvl="0" defTabSz="825500">
              <a:spcBef>
                <a:spcPct val="0"/>
              </a:spcBef>
              <a:spcAft>
                <a:spcPct val="0"/>
              </a:spcAft>
            </a:pPr>
            <a:r>
              <a:rPr lang="es-CL" altLang="en-US" sz="10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Diseño del Sistema (UI/UX y Base de Datos)</a:t>
            </a:r>
            <a:endParaRPr kumimoji="0" lang="es-CL" sz="1000" b="1" i="0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DFF1BFD7-65EA-C807-2045-F243E52D4F17}"/>
              </a:ext>
            </a:extLst>
          </p:cNvPr>
          <p:cNvSpPr/>
          <p:nvPr>
            <p:custDataLst>
              <p:tags r:id="rId35"/>
            </p:custDataLst>
          </p:nvPr>
        </p:nvSpPr>
        <p:spPr bwMode="auto">
          <a:xfrm>
            <a:off x="487364" y="2832100"/>
            <a:ext cx="792163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Desarrollo del </a:t>
            </a:r>
            <a:r>
              <a:rPr kumimoji="0" lang="es-CL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Backend</a:t>
            </a:r>
            <a:endParaRPr kumimoji="0" lang="es-CL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AEA117D-633C-3A66-C4BF-F295C66D6BE5}"/>
              </a:ext>
            </a:extLst>
          </p:cNvPr>
          <p:cNvSpPr/>
          <p:nvPr>
            <p:custDataLst>
              <p:tags r:id="rId36"/>
            </p:custDataLst>
          </p:nvPr>
        </p:nvSpPr>
        <p:spPr bwMode="auto">
          <a:xfrm>
            <a:off x="487364" y="3390900"/>
            <a:ext cx="1641475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CL" sz="1000" b="1" dirty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Integración de </a:t>
            </a:r>
            <a:r>
              <a:rPr lang="es-CL" sz="1000" b="1" dirty="0" err="1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Backend</a:t>
            </a:r>
            <a:r>
              <a:rPr lang="es-CL" sz="1000" b="1" dirty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 y </a:t>
            </a:r>
            <a:r>
              <a:rPr lang="es-CL" sz="1000" b="1" dirty="0" err="1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Frontend</a:t>
            </a:r>
            <a:endParaRPr kumimoji="0" lang="es-CL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66DC784-F481-4388-5CC9-4AF3F2CAADA5}"/>
              </a:ext>
            </a:extLst>
          </p:cNvPr>
          <p:cNvSpPr/>
          <p:nvPr>
            <p:custDataLst>
              <p:tags r:id="rId37"/>
            </p:custDataLst>
          </p:nvPr>
        </p:nvSpPr>
        <p:spPr bwMode="auto">
          <a:xfrm>
            <a:off x="487363" y="3111500"/>
            <a:ext cx="1174750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marL="0" marR="0" lvl="0" indent="0" algn="l" defTabSz="8255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L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Desarrollo del </a:t>
            </a:r>
            <a:r>
              <a:rPr kumimoji="0" lang="es-CL" sz="1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Frontend</a:t>
            </a:r>
            <a:endParaRPr kumimoji="0" lang="es-CL" sz="1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158" name="Rectángulo 157">
            <a:extLst>
              <a:ext uri="{FF2B5EF4-FFF2-40B4-BE49-F238E27FC236}">
                <a16:creationId xmlns:a16="http://schemas.microsoft.com/office/drawing/2014/main" id="{7D17C263-1040-04B0-C3AD-5276B4F23814}"/>
              </a:ext>
            </a:extLst>
          </p:cNvPr>
          <p:cNvSpPr/>
          <p:nvPr>
            <p:custDataLst>
              <p:tags r:id="rId38"/>
            </p:custDataLst>
          </p:nvPr>
        </p:nvSpPr>
        <p:spPr bwMode="auto">
          <a:xfrm>
            <a:off x="487364" y="3670300"/>
            <a:ext cx="950913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lvl="0" defTabSz="825500">
              <a:spcBef>
                <a:spcPct val="0"/>
              </a:spcBef>
              <a:spcAft>
                <a:spcPct val="0"/>
              </a:spcAft>
            </a:pPr>
            <a:r>
              <a:rPr kumimoji="0" lang="es-CL" sz="1000" b="1" i="0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Implementación del Análisis Predictivo</a:t>
            </a:r>
          </a:p>
        </p:txBody>
      </p:sp>
      <p:sp>
        <p:nvSpPr>
          <p:cNvPr id="175" name="Rectángulo 174">
            <a:extLst>
              <a:ext uri="{FF2B5EF4-FFF2-40B4-BE49-F238E27FC236}">
                <a16:creationId xmlns:a16="http://schemas.microsoft.com/office/drawing/2014/main" id="{80B38161-EAF5-2265-0575-9B01D41247D3}"/>
              </a:ext>
            </a:extLst>
          </p:cNvPr>
          <p:cNvSpPr/>
          <p:nvPr>
            <p:custDataLst>
              <p:tags r:id="rId39"/>
            </p:custDataLst>
          </p:nvPr>
        </p:nvSpPr>
        <p:spPr bwMode="auto">
          <a:xfrm>
            <a:off x="487363" y="5067300"/>
            <a:ext cx="1193800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lvl="0" defTabSz="825500">
              <a:spcBef>
                <a:spcPct val="0"/>
              </a:spcBef>
              <a:spcAft>
                <a:spcPct val="0"/>
              </a:spcAft>
            </a:pPr>
            <a:r>
              <a:rPr kumimoji="0" lang="es-CL" sz="1000" b="1" i="0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Documentación Final y Entrega del Proyecto</a:t>
            </a:r>
          </a:p>
        </p:txBody>
      </p:sp>
      <p:sp>
        <p:nvSpPr>
          <p:cNvPr id="160" name="Rectángulo 159">
            <a:extLst>
              <a:ext uri="{FF2B5EF4-FFF2-40B4-BE49-F238E27FC236}">
                <a16:creationId xmlns:a16="http://schemas.microsoft.com/office/drawing/2014/main" id="{23CA2F4F-DDEC-9277-FEAA-A714E07DC386}"/>
              </a:ext>
            </a:extLst>
          </p:cNvPr>
          <p:cNvSpPr/>
          <p:nvPr>
            <p:custDataLst>
              <p:tags r:id="rId40"/>
            </p:custDataLst>
          </p:nvPr>
        </p:nvSpPr>
        <p:spPr bwMode="auto">
          <a:xfrm>
            <a:off x="487363" y="4508500"/>
            <a:ext cx="2290763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lvl="0" defTabSz="825500">
              <a:spcBef>
                <a:spcPct val="0"/>
              </a:spcBef>
              <a:spcAft>
                <a:spcPct val="0"/>
              </a:spcAft>
            </a:pPr>
            <a:r>
              <a:rPr kumimoji="0" lang="es-CL" sz="1000" b="1" i="0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Corrección de Errores y Optimización</a:t>
            </a:r>
          </a:p>
        </p:txBody>
      </p:sp>
      <p:sp>
        <p:nvSpPr>
          <p:cNvPr id="172" name="Rectángulo 171">
            <a:extLst>
              <a:ext uri="{FF2B5EF4-FFF2-40B4-BE49-F238E27FC236}">
                <a16:creationId xmlns:a16="http://schemas.microsoft.com/office/drawing/2014/main" id="{0D23697F-B3B5-EC0A-928F-8D16F79DB154}"/>
              </a:ext>
            </a:extLst>
          </p:cNvPr>
          <p:cNvSpPr/>
          <p:nvPr>
            <p:custDataLst>
              <p:tags r:id="rId41"/>
            </p:custDataLst>
          </p:nvPr>
        </p:nvSpPr>
        <p:spPr bwMode="auto">
          <a:xfrm>
            <a:off x="487363" y="4787900"/>
            <a:ext cx="963613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lvl="0" defTabSz="825500">
              <a:spcBef>
                <a:spcPct val="0"/>
              </a:spcBef>
              <a:spcAft>
                <a:spcPct val="0"/>
              </a:spcAft>
            </a:pPr>
            <a:r>
              <a:rPr kumimoji="0" lang="es-CL" sz="1000" b="1" i="0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sym typeface="+mn-lt"/>
              </a:rPr>
              <a:t>Despliegue y Capacitación de Usuarios</a:t>
            </a:r>
          </a:p>
        </p:txBody>
      </p:sp>
      <p:sp>
        <p:nvSpPr>
          <p:cNvPr id="183" name="Marcador de texto 6">
            <a:extLst>
              <a:ext uri="{FF2B5EF4-FFF2-40B4-BE49-F238E27FC236}">
                <a16:creationId xmlns:a16="http://schemas.microsoft.com/office/drawing/2014/main" id="{8EBDBA09-EDD8-FFE9-5AB1-157BBCC9C430}"/>
              </a:ext>
            </a:extLst>
          </p:cNvPr>
          <p:cNvSpPr>
            <a:spLocks noGrp="1"/>
          </p:cNvSpPr>
          <p:nvPr>
            <p:custDataLst>
              <p:tags r:id="rId42"/>
            </p:custDataLst>
          </p:nvPr>
        </p:nvSpPr>
        <p:spPr bwMode="auto">
          <a:xfrm>
            <a:off x="10922000" y="1184275"/>
            <a:ext cx="4857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vert="horz" wrap="none" lIns="0" tIns="0" rIns="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6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۔"/>
              <a:defRPr sz="1400" b="0" kern="1200">
                <a:solidFill>
                  <a:schemeClr val="accent3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ct val="0"/>
              </a:spcBef>
              <a:spcAft>
                <a:spcPct val="0"/>
              </a:spcAft>
              <a:buNone/>
            </a:pPr>
            <a:endParaRPr lang="es-419" sz="1000" b="1" dirty="0">
              <a:sym typeface="+mn-lt"/>
            </a:endParaRPr>
          </a:p>
        </p:txBody>
      </p:sp>
      <p:sp>
        <p:nvSpPr>
          <p:cNvPr id="156" name="Rectángulo 155">
            <a:extLst>
              <a:ext uri="{FF2B5EF4-FFF2-40B4-BE49-F238E27FC236}">
                <a16:creationId xmlns:a16="http://schemas.microsoft.com/office/drawing/2014/main" id="{3B6E56D0-3653-5616-8021-2F6101E93E7D}"/>
              </a:ext>
            </a:extLst>
          </p:cNvPr>
          <p:cNvSpPr/>
          <p:nvPr>
            <p:custDataLst>
              <p:tags r:id="rId43"/>
            </p:custDataLst>
          </p:nvPr>
        </p:nvSpPr>
        <p:spPr bwMode="auto">
          <a:xfrm>
            <a:off x="487363" y="4229100"/>
            <a:ext cx="1168400" cy="152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00"/>
                </a:solidFill>
              </a14:hiddenFill>
            </a:ex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anchor="t" anchorCtr="0">
            <a:noAutofit/>
          </a:bodyPr>
          <a:lstStyle/>
          <a:p>
            <a:pPr lvl="0" defTabSz="825500">
              <a:spcBef>
                <a:spcPct val="0"/>
              </a:spcBef>
              <a:spcAft>
                <a:spcPct val="0"/>
              </a:spcAft>
            </a:pPr>
            <a:r>
              <a:rPr lang="es-CL" sz="1000" b="1" dirty="0">
                <a:solidFill>
                  <a:srgbClr val="000000">
                    <a:lumMod val="75000"/>
                    <a:lumOff val="25000"/>
                  </a:srgbClr>
                </a:solidFill>
                <a:sym typeface="+mn-lt"/>
              </a:rPr>
              <a:t>Pruebas de la Aplicación</a:t>
            </a:r>
            <a:endParaRPr kumimoji="0" lang="es-CL" sz="1000" b="1" i="0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sym typeface="+mn-lt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CA5AAE-EF68-7209-818D-37FB8FCB444A}"/>
              </a:ext>
            </a:extLst>
          </p:cNvPr>
          <p:cNvSpPr txBox="1">
            <a:spLocks/>
          </p:cNvSpPr>
          <p:nvPr/>
        </p:nvSpPr>
        <p:spPr>
          <a:xfrm>
            <a:off x="449262" y="174858"/>
            <a:ext cx="10561638" cy="52387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000" b="0" i="0" u="none" strike="noStrike" cap="none" spc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1pPr>
            <a:lvl2pPr marL="304800" marR="0" indent="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609600" marR="0" indent="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914400" marR="0" indent="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19200" marR="0" indent="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1218406" rtl="0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endParaRPr kumimoji="0" lang="es-CL" sz="1200" i="0" u="none" strike="noStrike" kern="0" cap="none" spc="0" normalizeH="0" baseline="0" noProof="0" dirty="0">
              <a:ln>
                <a:noFill/>
              </a:ln>
              <a:solidFill>
                <a:srgbClr val="15BF45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8C41E3D2-20B9-E172-5EC1-52CE8A73EFD2}"/>
              </a:ext>
            </a:extLst>
          </p:cNvPr>
          <p:cNvCxnSpPr>
            <a:cxnSpLocks/>
          </p:cNvCxnSpPr>
          <p:nvPr/>
        </p:nvCxnSpPr>
        <p:spPr>
          <a:xfrm>
            <a:off x="3708616" y="1495425"/>
            <a:ext cx="0" cy="47815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1ECF6C5D-B1DE-9AA7-D637-CAD99C5F471B}"/>
              </a:ext>
            </a:extLst>
          </p:cNvPr>
          <p:cNvSpPr txBox="1"/>
          <p:nvPr/>
        </p:nvSpPr>
        <p:spPr>
          <a:xfrm>
            <a:off x="3468683" y="6320218"/>
            <a:ext cx="6747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1000" b="1" dirty="0">
                <a:solidFill>
                  <a:srgbClr val="000000">
                    <a:lumMod val="75000"/>
                    <a:lumOff val="25000"/>
                  </a:srgbClr>
                </a:solidFill>
              </a:rPr>
              <a:t>Hoy día</a:t>
            </a:r>
          </a:p>
        </p:txBody>
      </p:sp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C213FAF-4555-B1CD-8803-E8B26E0000C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365" y="385955"/>
            <a:ext cx="768310" cy="76831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83320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8224&quot;&gt;&lt;version val=&quot;35320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4&quot;&gt;&lt;elem m_fUsage=&quot;4.40572637688659174415E+00&quot;&gt;&lt;m_msothmcolidx val=&quot;0&quot;/&gt;&lt;m_rgb r=&quot;00&quot; g=&quot;7A&quot; b=&quot;33&quot;/&gt;&lt;/elem&gt;&lt;elem m_fUsage=&quot;3.91159867905351088524E+00&quot;&gt;&lt;m_msothmcolidx val=&quot;0&quot;/&gt;&lt;m_rgb r=&quot;7E&quot; g=&quot;FF&quot; b=&quot;45&quot;/&gt;&lt;/elem&gt;&lt;elem m_fUsage=&quot;5.90490000000000181402E-01&quot;&gt;&lt;m_msothmcolidx val=&quot;0&quot;/&gt;&lt;m_rgb r=&quot;8B&quot; g=&quot;73&quot; b=&quot;FF&quot;/&gt;&lt;/elem&gt;&lt;elem m_fUsage=&quot;2.05891132094649098594E-01&quot;&gt;&lt;m_msothmcolidx val=&quot;0&quot;/&gt;&lt;m_rgb r=&quot;EA&quot; g=&quot;EA&quot; b=&quot;DE&quot;/&gt;&lt;/elem&gt;&lt;/m_vecMRU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Gds3HDlNTNGWZZwrZhXQ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Gds3HDlNTNGWZZwrZhXQ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XGds3HDlNTNGWZZwrZhX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NbpFlyrysi53s0z0SJGfA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ogo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oU7VeVjJjTToeMg_yYx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l2_THd53DwQoYUtJwVsp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n0jjl50SSCq3ijz1KkK7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lA5XPePmQKBijDHX2wjN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XdMx9aPvtLMsVhbMPgRHA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WYwzu_xIhMm5EbV563L9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ObTPesPgkDEYICi1unlO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aRR7AUAYaHt3LabjHJEGw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dECSDaOzAFGE8z0UGNVHg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BybzjQxZlaEv4mEFCcGJw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XkYFaUzMm_hOaQ3OhqpF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g5wTvh7A0PMtCYHw7Uiz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bg7lgRhLit3Ex1k8JYPI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4bYVqNE3nowdV9P5brC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T1KAmo.LupiZW90gnMF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43guXQv7QiPUmtL.YrBH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vjIbbk0ryY8doX5fSsr0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ue3ftJn24p2SR8NaGwalQ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CLL8TDB4GyIrf4rFqvYhQ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fY7512g37Kt9s.4Dg9Ou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h0QLWmW2DuHH0vMx7ccN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tdssW7o__jB0OevwlqY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G5n683OyPRN5JXZrczW2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qrjdjetKDerISGZaSU09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Sme6fINWMydDR4JrNL12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H6JhkXzDCauMBDghnVbw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bAAHkRfj4uJzBwcW8m.V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zKV_FjA2cIBkGJYOSqH2Q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oc.49N7ITRBDT1ZBeuarQ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nyQoaQTEgLwG66_3EZhQ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ZXIoT5SH8fX9YAaCfe9g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NDlfbHZorkydpbzvGfXCA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zLcOW_YREd3k6KoCylsIg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ZXRCMAXIbiBS1_df6c_A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EX9Gr4UZuvZfX2VKfBQgQ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l1iA0wMx0F0_h.mMRYFg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DDmzA9kzHQjl8.jX9b5VA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xP2XmuNBHC3_j3L6_SqUA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b7o3fUy7bPvZhkvPZwNA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cX5_rlAEVq5ZtlwyH7_Q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BVkC3kyeSLmv5jnjmie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uif68jz_pY6fiGw2jDZHA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Owamx.Me7yRisKS7.tvPQ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azdMJcSV6Y1UD2xpNctw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WBj4Ccr_6x7T1u3m2MW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hH4skclFhixk3W.Cs.UA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hH4skclFhixk3W.Cs.U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hH4skclFhixk3W.Cs.U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3DwxP4Q2xOFQxEV8eXy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1_BasicWhite">
  <a:themeElements>
    <a:clrScheme name="Custom 1">
      <a:dk1>
        <a:srgbClr val="15BF45"/>
      </a:dk1>
      <a:lt1>
        <a:srgbClr val="FFFFFF"/>
      </a:lt1>
      <a:dk2>
        <a:srgbClr val="E9EADD"/>
      </a:dk2>
      <a:lt2>
        <a:srgbClr val="15BF45"/>
      </a:lt2>
      <a:accent1>
        <a:srgbClr val="014B14"/>
      </a:accent1>
      <a:accent2>
        <a:srgbClr val="7CFF44"/>
      </a:accent2>
      <a:accent3>
        <a:srgbClr val="000000"/>
      </a:accent3>
      <a:accent4>
        <a:srgbClr val="348EFE"/>
      </a:accent4>
      <a:accent5>
        <a:srgbClr val="8A72FF"/>
      </a:accent5>
      <a:accent6>
        <a:srgbClr val="002A6C"/>
      </a:accent6>
      <a:hlink>
        <a:srgbClr val="7CFF44"/>
      </a:hlink>
      <a:folHlink>
        <a:srgbClr val="1E11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algn="l" defTabSz="1218406" rtl="0" fontAlgn="auto" hangingPunct="1">
          <a:spcBef>
            <a:spcPts val="0"/>
          </a:spcBef>
          <a:buSzPct val="123000"/>
          <a:defRPr sz="1600" dirty="0">
            <a:solidFill>
              <a:schemeClr val="tx2"/>
            </a:solidFill>
            <a:latin typeface="Arial"/>
            <a:cs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Achs_template_2020" id="{51F7E6E5-7C30-EC4A-8159-8FB9119F0B22}" vid="{A31DE21C-DB4F-DE4C-A8A1-ECD911F8D2DB}"/>
    </a:ext>
  </a:extLst>
</a:theme>
</file>

<file path=ppt/theme/theme2.xml><?xml version="1.0" encoding="utf-8"?>
<a:theme xmlns:a="http://schemas.openxmlformats.org/drawingml/2006/main" name="Tema de Office">
  <a:themeElements>
    <a:clrScheme name="Personalizado 11">
      <a:dk1>
        <a:srgbClr val="3F3F3F"/>
      </a:dk1>
      <a:lt1>
        <a:srgbClr val="FFFFFF"/>
      </a:lt1>
      <a:dk2>
        <a:srgbClr val="E9EADD"/>
      </a:dk2>
      <a:lt2>
        <a:srgbClr val="004C14"/>
      </a:lt2>
      <a:accent1>
        <a:srgbClr val="15BF45"/>
      </a:accent1>
      <a:accent2>
        <a:srgbClr val="7CFF44"/>
      </a:accent2>
      <a:accent3>
        <a:srgbClr val="000000"/>
      </a:accent3>
      <a:accent4>
        <a:srgbClr val="348EFE"/>
      </a:accent4>
      <a:accent5>
        <a:srgbClr val="8A72FF"/>
      </a:accent5>
      <a:accent6>
        <a:srgbClr val="002A6C"/>
      </a:accent6>
      <a:hlink>
        <a:srgbClr val="7CFF44"/>
      </a:hlink>
      <a:folHlink>
        <a:srgbClr val="1E11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ontenido_Achs_Salud">
  <a:themeElements>
    <a:clrScheme name="Achs">
      <a:dk1>
        <a:srgbClr val="000000"/>
      </a:dk1>
      <a:lt1>
        <a:sysClr val="window" lastClr="FFFFFF"/>
      </a:lt1>
      <a:dk2>
        <a:srgbClr val="EAEADE"/>
      </a:dk2>
      <a:lt2>
        <a:srgbClr val="004C14"/>
      </a:lt2>
      <a:accent1>
        <a:srgbClr val="13C045"/>
      </a:accent1>
      <a:accent2>
        <a:srgbClr val="7EFF45"/>
      </a:accent2>
      <a:accent3>
        <a:srgbClr val="000000"/>
      </a:accent3>
      <a:accent4>
        <a:srgbClr val="348FFF"/>
      </a:accent4>
      <a:accent5>
        <a:srgbClr val="8B73FF"/>
      </a:accent5>
      <a:accent6>
        <a:srgbClr val="002A6C"/>
      </a:accent6>
      <a:hlink>
        <a:srgbClr val="7EFF45"/>
      </a:hlink>
      <a:folHlink>
        <a:srgbClr val="14117C"/>
      </a:folHlink>
    </a:clrScheme>
    <a:fontScheme name="Ach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lIns="0" tIns="0" rIns="0" bIns="0" rtlCol="0" anchor="t" anchorCtr="0"/>
      <a:lstStyle>
        <a:defPPr algn="l">
          <a:defRPr sz="1400" dirty="0" err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Firm Format - template_Blue">
  <a:themeElements>
    <a:clrScheme name="Templete ACHS - QA0798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D5DDD7"/>
      </a:accent1>
      <a:accent2>
        <a:srgbClr val="057835"/>
      </a:accent2>
      <a:accent3>
        <a:srgbClr val="80BC04"/>
      </a:accent3>
      <a:accent4>
        <a:srgbClr val="00B2A9"/>
      </a:accent4>
      <a:accent5>
        <a:srgbClr val="006983"/>
      </a:accent5>
      <a:accent6>
        <a:srgbClr val="808080"/>
      </a:accent6>
      <a:hlink>
        <a:srgbClr val="80BC04"/>
      </a:hlink>
      <a:folHlink>
        <a:srgbClr val="00B2A9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McKinsey Grey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5C5C5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5BD"/>
        </a:hlink>
        <a:folHlink>
          <a:srgbClr val="00296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.potx" id="{13C89596-CA46-49FE-8759-AF466791A752}" vid="{129FEF66-2A94-41F7-B48D-E9EEFD99D971}"/>
    </a:ext>
  </a:extLst>
</a:theme>
</file>

<file path=ppt/theme/theme5.xml><?xml version="1.0" encoding="utf-8"?>
<a:theme xmlns:a="http://schemas.openxmlformats.org/drawingml/2006/main" name="30_Contenido_Achs">
  <a:themeElements>
    <a:clrScheme name="Achs">
      <a:dk1>
        <a:srgbClr val="000000"/>
      </a:dk1>
      <a:lt1>
        <a:sysClr val="window" lastClr="FFFFFF"/>
      </a:lt1>
      <a:dk2>
        <a:srgbClr val="EAEADE"/>
      </a:dk2>
      <a:lt2>
        <a:srgbClr val="004C14"/>
      </a:lt2>
      <a:accent1>
        <a:srgbClr val="13C045"/>
      </a:accent1>
      <a:accent2>
        <a:srgbClr val="7EFF45"/>
      </a:accent2>
      <a:accent3>
        <a:srgbClr val="000000"/>
      </a:accent3>
      <a:accent4>
        <a:srgbClr val="348FFF"/>
      </a:accent4>
      <a:accent5>
        <a:srgbClr val="8B73FF"/>
      </a:accent5>
      <a:accent6>
        <a:srgbClr val="002A6C"/>
      </a:accent6>
      <a:hlink>
        <a:srgbClr val="7EFF45"/>
      </a:hlink>
      <a:folHlink>
        <a:srgbClr val="14117C"/>
      </a:folHlink>
    </a:clrScheme>
    <a:fontScheme name="Ach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0" tIns="0" rIns="0" bIns="0" rtlCol="0" anchor="t" anchorCtr="0"/>
      <a:lstStyle>
        <a:defPPr algn="l">
          <a:defRPr sz="1400"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941E1DF07FBF4FA9E520C846427819" ma:contentTypeVersion="16" ma:contentTypeDescription="Create a new document." ma:contentTypeScope="" ma:versionID="bd2d728ff91bc12b9d3a87b85e58b24f">
  <xsd:schema xmlns:xsd="http://www.w3.org/2001/XMLSchema" xmlns:xs="http://www.w3.org/2001/XMLSchema" xmlns:p="http://schemas.microsoft.com/office/2006/metadata/properties" xmlns:ns2="5645649b-04a6-44ce-9ae0-d215d366b212" xmlns:ns3="05280975-b1b1-426a-9a5b-78634b41cf23" targetNamespace="http://schemas.microsoft.com/office/2006/metadata/properties" ma:root="true" ma:fieldsID="5673e89e9f9b945acffa4eec54fa8709" ns2:_="" ns3:_="">
    <xsd:import namespace="5645649b-04a6-44ce-9ae0-d215d366b212"/>
    <xsd:import namespace="05280975-b1b1-426a-9a5b-78634b41cf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45649b-04a6-44ce-9ae0-d215d366b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3502374b-82e5-4b34-b572-a4b8594eee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280975-b1b1-426a-9a5b-78634b41cf2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8c34954b-05ea-4e9f-b988-8d5726c1f93a}" ma:internalName="TaxCatchAll" ma:showField="CatchAllData" ma:web="05280975-b1b1-426a-9a5b-78634b41cf2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5280975-b1b1-426a-9a5b-78634b41cf23" xsi:nil="true"/>
    <lcf76f155ced4ddcb4097134ff3c332f xmlns="5645649b-04a6-44ce-9ae0-d215d366b21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24838D-BA8A-4A93-92E2-F41CBE62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45649b-04a6-44ce-9ae0-d215d366b212"/>
    <ds:schemaRef ds:uri="05280975-b1b1-426a-9a5b-78634b41cf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73F5AC-98C6-45B3-85C1-D080F0157781}">
  <ds:schemaRefs>
    <ds:schemaRef ds:uri="05280975-b1b1-426a-9a5b-78634b41cf23"/>
    <ds:schemaRef ds:uri="5645649b-04a6-44ce-9ae0-d215d366b2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BB1C397-30C9-4783-8BB5-ED2F59AD3D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108</Words>
  <Application>Microsoft Office PowerPoint</Application>
  <PresentationFormat>Panorámica</PresentationFormat>
  <Paragraphs>33</Paragraphs>
  <Slides>2</Slides>
  <Notes>1</Notes>
  <HiddenSlides>1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5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16" baseType="lpstr">
      <vt:lpstr>.Lucida Grande UI Regular</vt:lpstr>
      <vt:lpstr>Arial</vt:lpstr>
      <vt:lpstr>Arial Nova Light</vt:lpstr>
      <vt:lpstr>Calibri</vt:lpstr>
      <vt:lpstr>Courier New</vt:lpstr>
      <vt:lpstr>Helvetica Neue Medium</vt:lpstr>
      <vt:lpstr>Roboto Condensed Light</vt:lpstr>
      <vt:lpstr>Wingdings</vt:lpstr>
      <vt:lpstr>21_BasicWhite</vt:lpstr>
      <vt:lpstr>Tema de Office</vt:lpstr>
      <vt:lpstr>1_Contenido_Achs_Salud</vt:lpstr>
      <vt:lpstr>1_Firm Format - template_Blue</vt:lpstr>
      <vt:lpstr>30_Contenido_Achs</vt:lpstr>
      <vt:lpstr>Diapositiva de think-cell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Brinkmann Bennett, Ricardo Andrés</dc:creator>
  <cp:lastModifiedBy>consuelo Martínez</cp:lastModifiedBy>
  <cp:revision>23</cp:revision>
  <dcterms:created xsi:type="dcterms:W3CDTF">2023-07-11T18:42:32Z</dcterms:created>
  <dcterms:modified xsi:type="dcterms:W3CDTF">2024-09-02T23:47:47Z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0x010100FA941E1DF07FBF4FA9E520C846427819</vt:lpwstr>
  </property>
  <property fmtid="{D5CDD505-2E9C-101B-9397-08002B2CF9AE}" pid="3" name="MediaServiceImageTags">
    <vt:lpwstr/>
  </property>
</Properties>
</file>